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8" r:id="rId4"/>
    <p:sldId id="258" r:id="rId5"/>
    <p:sldId id="281" r:id="rId6"/>
    <p:sldId id="279" r:id="rId7"/>
    <p:sldId id="271" r:id="rId8"/>
    <p:sldId id="272" r:id="rId9"/>
    <p:sldId id="273" r:id="rId10"/>
    <p:sldId id="282" r:id="rId11"/>
    <p:sldId id="280" r:id="rId12"/>
    <p:sldId id="283" r:id="rId13"/>
    <p:sldId id="259" r:id="rId14"/>
    <p:sldId id="260" r:id="rId15"/>
    <p:sldId id="261" r:id="rId16"/>
    <p:sldId id="275" r:id="rId17"/>
    <p:sldId id="267" r:id="rId18"/>
    <p:sldId id="263" r:id="rId19"/>
    <p:sldId id="264" r:id="rId20"/>
    <p:sldId id="265" r:id="rId21"/>
    <p:sldId id="276" r:id="rId22"/>
    <p:sldId id="266" r:id="rId23"/>
  </p:sldIdLst>
  <p:sldSz cx="9144000" cy="5715000" type="screen16x10"/>
  <p:notesSz cx="6858000" cy="9144000"/>
  <p:defaultTextStyle>
    <a:defPPr rtl="0">
      <a:defRPr lang="vi-V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BE65B-992D-4E57-9DFC-E9932DCC4A41}" v="25" dt="2022-04-26T14:49:33.313"/>
    <p1510:client id="{CD8B1F34-103D-4003-BE59-7E49AFBA7DFB}" v="614" dt="2022-04-26T15:24:10.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4660"/>
  </p:normalViewPr>
  <p:slideViewPr>
    <p:cSldViewPr snapToGrid="0">
      <p:cViewPr varScale="1">
        <p:scale>
          <a:sx n="139" d="100"/>
          <a:sy n="139" d="100"/>
        </p:scale>
        <p:origin x="69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rang chiếu Tiêu đề">
    <p:bg>
      <p:bgPr>
        <a:solidFill>
          <a:schemeClr val="bg2"/>
        </a:solidFill>
        <a:effectLst/>
      </p:bgPr>
    </p:bg>
    <p:spTree>
      <p:nvGrpSpPr>
        <p:cNvPr id="1" name=""/>
        <p:cNvGrpSpPr/>
        <p:nvPr/>
      </p:nvGrpSpPr>
      <p:grpSpPr>
        <a:xfrm>
          <a:off x="0" y="0"/>
          <a:ext cx="0" cy="0"/>
          <a:chOff x="0" y="0"/>
          <a:chExt cx="0" cy="0"/>
        </a:xfrm>
      </p:grpSpPr>
      <p:sp>
        <p:nvSpPr>
          <p:cNvPr id="2" name="Tiêu đề 1"/>
          <p:cNvSpPr>
            <a:spLocks noGrp="1"/>
          </p:cNvSpPr>
          <p:nvPr>
            <p:ph type="ctrTitle"/>
          </p:nvPr>
        </p:nvSpPr>
        <p:spPr>
          <a:xfrm>
            <a:off x="1436346" y="1490378"/>
            <a:ext cx="6270922" cy="1748522"/>
          </a:xfrm>
        </p:spPr>
        <p:txBody>
          <a:bodyPr rtlCol="0" anchor="b">
            <a:noAutofit/>
          </a:bodyPr>
          <a:lstStyle>
            <a:lvl1pPr algn="ctr">
              <a:defRPr sz="5400" cap="all" baseline="0">
                <a:solidFill>
                  <a:schemeClr val="tx2"/>
                </a:solidFill>
              </a:defRPr>
            </a:lvl1pPr>
          </a:lstStyle>
          <a:p>
            <a:pPr rtl="0"/>
            <a:r>
              <a:rPr lang="vi"/>
              <a:t>Bấm để chỉnh sửa kiểu tiêu đề Bản cái</a:t>
            </a:r>
            <a:endParaRPr lang="en-US" dirty="0"/>
          </a:p>
        </p:txBody>
      </p:sp>
      <p:sp>
        <p:nvSpPr>
          <p:cNvPr id="3" name="Tiêu đề phụ 2"/>
          <p:cNvSpPr>
            <a:spLocks noGrp="1"/>
          </p:cNvSpPr>
          <p:nvPr>
            <p:ph type="subTitle" idx="1"/>
          </p:nvPr>
        </p:nvSpPr>
        <p:spPr>
          <a:xfrm>
            <a:off x="2009930" y="3296899"/>
            <a:ext cx="5123755" cy="905198"/>
          </a:xfrm>
        </p:spPr>
        <p:txBody>
          <a:bodyPr rtlCol="0">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
              <a:t>Bấm để chỉnh sửa kiểu phụ đề của Bản cái</a:t>
            </a:r>
            <a:endParaRPr lang="en-US" dirty="0"/>
          </a:p>
        </p:txBody>
      </p:sp>
      <p:sp>
        <p:nvSpPr>
          <p:cNvPr id="4" name="Chỗ dành sẵn cho Ngày tháng 3"/>
          <p:cNvSpPr>
            <a:spLocks noGrp="1"/>
          </p:cNvSpPr>
          <p:nvPr>
            <p:ph type="dt" sz="half" idx="10"/>
          </p:nvPr>
        </p:nvSpPr>
        <p:spPr>
          <a:xfrm>
            <a:off x="564644" y="5377822"/>
            <a:ext cx="1205958" cy="337178"/>
          </a:xfrm>
        </p:spPr>
        <p:txBody>
          <a:bodyPr rtlCol="0"/>
          <a:lstStyle>
            <a:lvl1pPr>
              <a:defRPr baseline="0">
                <a:solidFill>
                  <a:schemeClr val="tx2"/>
                </a:solidFill>
              </a:defRPr>
            </a:lvl1pPr>
          </a:lstStyle>
          <a:p>
            <a:pPr rtl="0"/>
            <a:fld id="{87DE6118-2437-4B30-8E3C-4D2BE6020583}" type="datetimeFigureOut">
              <a:rPr lang="en-US" dirty="0"/>
              <a:pPr rtl="0"/>
              <a:t>6/14/2022</a:t>
            </a:fld>
            <a:endParaRPr lang="en-US" dirty="0"/>
          </a:p>
        </p:txBody>
      </p:sp>
      <p:sp>
        <p:nvSpPr>
          <p:cNvPr id="5" name="Chỗ dành sẵn cho Chân trang 4"/>
          <p:cNvSpPr>
            <a:spLocks noGrp="1"/>
          </p:cNvSpPr>
          <p:nvPr>
            <p:ph type="ftr" sz="quarter" idx="11"/>
          </p:nvPr>
        </p:nvSpPr>
        <p:spPr>
          <a:xfrm>
            <a:off x="1938041" y="5377822"/>
            <a:ext cx="5267533" cy="337178"/>
          </a:xfrm>
        </p:spPr>
        <p:txBody>
          <a:bodyPr rtlCol="0"/>
          <a:lstStyle>
            <a:lvl1pPr algn="ctr">
              <a:defRPr baseline="0">
                <a:solidFill>
                  <a:schemeClr val="tx2"/>
                </a:solidFill>
              </a:defRPr>
            </a:lvl1pPr>
          </a:lstStyle>
          <a:p>
            <a:pPr rtl="0"/>
            <a:endParaRPr lang="en-US" dirty="0"/>
          </a:p>
        </p:txBody>
      </p:sp>
      <p:sp>
        <p:nvSpPr>
          <p:cNvPr id="6" name="Chỗ dành sẵn cho Số hiệu Bản chiếu 5"/>
          <p:cNvSpPr>
            <a:spLocks noGrp="1"/>
          </p:cNvSpPr>
          <p:nvPr>
            <p:ph type="sldNum" sz="quarter" idx="12"/>
          </p:nvPr>
        </p:nvSpPr>
        <p:spPr>
          <a:xfrm>
            <a:off x="7373012" y="5377822"/>
            <a:ext cx="1197219" cy="337178"/>
          </a:xfrm>
        </p:spPr>
        <p:txBody>
          <a:bodyPr rtlCol="0"/>
          <a:lstStyle>
            <a:lvl1pPr>
              <a:defRPr baseline="0">
                <a:solidFill>
                  <a:schemeClr val="tx2"/>
                </a:solidFill>
              </a:defRPr>
            </a:lvl1pPr>
          </a:lstStyle>
          <a:p>
            <a:pPr rtl="0"/>
            <a:fld id="{69E57DC2-970A-4B3E-BB1C-7A09969E49DF}" type="slidenum">
              <a:rPr lang="en-US" dirty="0"/>
              <a:pPr/>
              <a:t>‹#›</a:t>
            </a:fld>
            <a:endParaRPr lang="en-US" dirty="0"/>
          </a:p>
        </p:txBody>
      </p:sp>
      <p:grpSp>
        <p:nvGrpSpPr>
          <p:cNvPr id="7" name="Nhóm 6"/>
          <p:cNvGrpSpPr/>
          <p:nvPr/>
        </p:nvGrpSpPr>
        <p:grpSpPr>
          <a:xfrm>
            <a:off x="564644" y="620391"/>
            <a:ext cx="8005588" cy="4458059"/>
            <a:chOff x="752858" y="744469"/>
            <a:chExt cx="10674117" cy="5349671"/>
          </a:xfrm>
        </p:grpSpPr>
        <p:sp>
          <p:nvSpPr>
            <p:cNvPr id="11" name="Hình tự do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Hình tự do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
              <a:t>Bấm để chỉnh sửa kiểu tiêu đề Bản cái</a:t>
            </a:r>
            <a:endParaRPr lang="en-US" dirty="0"/>
          </a:p>
        </p:txBody>
      </p:sp>
      <p:sp>
        <p:nvSpPr>
          <p:cNvPr id="3" name="Chỗ dành sẵn cho Văn bản Dọc 2"/>
          <p:cNvSpPr>
            <a:spLocks noGrp="1"/>
          </p:cNvSpPr>
          <p:nvPr>
            <p:ph type="body" orient="vert" idx="1"/>
          </p:nvPr>
        </p:nvSpPr>
        <p:spPr>
          <a:xfrm>
            <a:off x="1028700" y="1912938"/>
            <a:ext cx="7200900" cy="2976563"/>
          </a:xfrm>
        </p:spPr>
        <p:txBody>
          <a:bodyPr vert="eaVert" rtlCol="0"/>
          <a:lstStyle/>
          <a:p>
            <a:pPr lvl="0" rtl="0"/>
            <a:r>
              <a:rPr lang="vi"/>
              <a:t>Chỉnh sửa kiểu văn bản Bản cái</a:t>
            </a:r>
          </a:p>
          <a:p>
            <a:pPr lvl="1" rtl="0"/>
            <a:r>
              <a:rPr lang="vi"/>
              <a:t>Mức hai</a:t>
            </a:r>
          </a:p>
          <a:p>
            <a:pPr lvl="2" rtl="0"/>
            <a:r>
              <a:rPr lang="vi"/>
              <a:t>Mức ba</a:t>
            </a:r>
          </a:p>
          <a:p>
            <a:pPr lvl="3" rtl="0"/>
            <a:r>
              <a:rPr lang="vi"/>
              <a:t>Mức bốn</a:t>
            </a:r>
          </a:p>
          <a:p>
            <a:pPr lvl="4" rtl="0"/>
            <a:r>
              <a:rPr lang="vi"/>
              <a:t>Mức năm</a:t>
            </a:r>
            <a:endParaRPr lang="en-US" dirty="0"/>
          </a:p>
        </p:txBody>
      </p:sp>
      <p:sp>
        <p:nvSpPr>
          <p:cNvPr id="4" name="Chỗ dành sẵn cho Ngày tháng 3"/>
          <p:cNvSpPr>
            <a:spLocks noGrp="1"/>
          </p:cNvSpPr>
          <p:nvPr>
            <p:ph type="dt" sz="half" idx="10"/>
          </p:nvPr>
        </p:nvSpPr>
        <p:spPr/>
        <p:txBody>
          <a:bodyPr rtlCol="0"/>
          <a:lstStyle/>
          <a:p>
            <a:pPr rtl="0"/>
            <a:fld id="{87DE6118-2437-4B30-8E3C-4D2BE6020583}" type="datetimeFigureOut">
              <a:rPr lang="en-US" dirty="0"/>
              <a:t>6/14/2022</a:t>
            </a:fld>
            <a:endParaRPr lang="en-US" dirty="0"/>
          </a:p>
        </p:txBody>
      </p:sp>
      <p:sp>
        <p:nvSpPr>
          <p:cNvPr id="5" name="Chỗ dành sẵn cho Chân trang 4"/>
          <p:cNvSpPr>
            <a:spLocks noGrp="1"/>
          </p:cNvSpPr>
          <p:nvPr>
            <p:ph type="ftr" sz="quarter" idx="11"/>
          </p:nvPr>
        </p:nvSpPr>
        <p:spPr/>
        <p:txBody>
          <a:bodyPr rtlCol="0"/>
          <a:lstStyle/>
          <a:p>
            <a:pPr rtl="0"/>
            <a:endParaRPr lang="en-US" dirty="0"/>
          </a:p>
        </p:txBody>
      </p:sp>
      <p:sp>
        <p:nvSpPr>
          <p:cNvPr id="6" name="Chỗ dành sẵn cho Số hiệu Bản chiếu 5"/>
          <p:cNvSpPr>
            <a:spLocks noGrp="1"/>
          </p:cNvSpPr>
          <p:nvPr>
            <p:ph type="sldNum" sz="quarter" idx="12"/>
          </p:nvPr>
        </p:nvSpPr>
        <p:spPr/>
        <p:txBody>
          <a:bodyPr rtlCol="0"/>
          <a:lstStyle/>
          <a:p>
            <a:pPr rtl="0"/>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và Văn bản Dọc">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7197421" y="520130"/>
            <a:ext cx="1174325" cy="4369370"/>
          </a:xfrm>
        </p:spPr>
        <p:txBody>
          <a:bodyPr vert="eaVert" rtlCol="0"/>
          <a:lstStyle/>
          <a:p>
            <a:pPr rtl="0"/>
            <a:r>
              <a:rPr lang="vi"/>
              <a:t>Bấm để chỉnh sửa kiểu tiêu đề Bản cái</a:t>
            </a:r>
            <a:endParaRPr lang="en-US" dirty="0"/>
          </a:p>
        </p:txBody>
      </p:sp>
      <p:sp>
        <p:nvSpPr>
          <p:cNvPr id="3" name="Chỗ dành sẵn cho Văn bản Dọc 2"/>
          <p:cNvSpPr>
            <a:spLocks noGrp="1"/>
          </p:cNvSpPr>
          <p:nvPr>
            <p:ph type="body" orient="vert" idx="1"/>
          </p:nvPr>
        </p:nvSpPr>
        <p:spPr>
          <a:xfrm>
            <a:off x="1028700" y="520130"/>
            <a:ext cx="6134731" cy="4369370"/>
          </a:xfrm>
        </p:spPr>
        <p:txBody>
          <a:bodyPr vert="eaVert" rtlCol="0"/>
          <a:lstStyle/>
          <a:p>
            <a:pPr lvl="0" rtl="0"/>
            <a:r>
              <a:rPr lang="vi"/>
              <a:t>Chỉnh sửa kiểu văn bản Bản cái</a:t>
            </a:r>
          </a:p>
          <a:p>
            <a:pPr lvl="1" rtl="0"/>
            <a:r>
              <a:rPr lang="vi"/>
              <a:t>Mức hai</a:t>
            </a:r>
          </a:p>
          <a:p>
            <a:pPr lvl="2" rtl="0"/>
            <a:r>
              <a:rPr lang="vi"/>
              <a:t>Mức ba</a:t>
            </a:r>
          </a:p>
          <a:p>
            <a:pPr lvl="3" rtl="0"/>
            <a:r>
              <a:rPr lang="vi"/>
              <a:t>Mức bốn</a:t>
            </a:r>
          </a:p>
          <a:p>
            <a:pPr lvl="4" rtl="0"/>
            <a:r>
              <a:rPr lang="vi"/>
              <a:t>Mức năm</a:t>
            </a:r>
            <a:endParaRPr lang="en-US" dirty="0"/>
          </a:p>
        </p:txBody>
      </p:sp>
      <p:sp>
        <p:nvSpPr>
          <p:cNvPr id="4" name="Chỗ dành sẵn cho Ngày tháng 3"/>
          <p:cNvSpPr>
            <a:spLocks noGrp="1"/>
          </p:cNvSpPr>
          <p:nvPr>
            <p:ph type="dt" sz="half" idx="10"/>
          </p:nvPr>
        </p:nvSpPr>
        <p:spPr/>
        <p:txBody>
          <a:bodyPr rtlCol="0"/>
          <a:lstStyle/>
          <a:p>
            <a:pPr rtl="0"/>
            <a:fld id="{87DE6118-2437-4B30-8E3C-4D2BE6020583}" type="datetimeFigureOut">
              <a:rPr lang="en-US" dirty="0"/>
              <a:t>6/14/2022</a:t>
            </a:fld>
            <a:endParaRPr lang="en-US" dirty="0"/>
          </a:p>
        </p:txBody>
      </p:sp>
      <p:sp>
        <p:nvSpPr>
          <p:cNvPr id="5" name="Chỗ dành sẵn cho Chân trang 4"/>
          <p:cNvSpPr>
            <a:spLocks noGrp="1"/>
          </p:cNvSpPr>
          <p:nvPr>
            <p:ph type="ftr" sz="quarter" idx="11"/>
          </p:nvPr>
        </p:nvSpPr>
        <p:spPr/>
        <p:txBody>
          <a:bodyPr rtlCol="0"/>
          <a:lstStyle/>
          <a:p>
            <a:pPr rtl="0"/>
            <a:endParaRPr lang="en-US" dirty="0"/>
          </a:p>
        </p:txBody>
      </p:sp>
      <p:sp>
        <p:nvSpPr>
          <p:cNvPr id="6" name="Chỗ dành sẵn cho Số hiệu Bản chiếu 5"/>
          <p:cNvSpPr>
            <a:spLocks noGrp="1"/>
          </p:cNvSpPr>
          <p:nvPr>
            <p:ph type="sldNum" sz="quarter" idx="12"/>
          </p:nvPr>
        </p:nvSpPr>
        <p:spPr/>
        <p:txBody>
          <a:bodyPr rtlCol="0"/>
          <a:lstStyle/>
          <a:p>
            <a:pPr rtl="0"/>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
              <a:t>Bấm để chỉnh sửa kiểu tiêu đề Bản cái</a:t>
            </a:r>
            <a:endParaRPr lang="en-US" dirty="0"/>
          </a:p>
        </p:txBody>
      </p:sp>
      <p:sp>
        <p:nvSpPr>
          <p:cNvPr id="3" name="Chỗ dành sẵn cho Nội dung 2"/>
          <p:cNvSpPr>
            <a:spLocks noGrp="1"/>
          </p:cNvSpPr>
          <p:nvPr>
            <p:ph idx="1"/>
          </p:nvPr>
        </p:nvSpPr>
        <p:spPr/>
        <p:txBody>
          <a:bodyPr rtlCol="0"/>
          <a:lstStyle/>
          <a:p>
            <a:pPr lvl="0" rtl="0"/>
            <a:r>
              <a:rPr lang="vi"/>
              <a:t>Chỉnh sửa kiểu văn bản Bản cái</a:t>
            </a:r>
          </a:p>
          <a:p>
            <a:pPr lvl="1" rtl="0"/>
            <a:r>
              <a:rPr lang="vi"/>
              <a:t>Mức hai</a:t>
            </a:r>
          </a:p>
          <a:p>
            <a:pPr lvl="2" rtl="0"/>
            <a:r>
              <a:rPr lang="vi"/>
              <a:t>Mức ba</a:t>
            </a:r>
          </a:p>
          <a:p>
            <a:pPr lvl="3" rtl="0"/>
            <a:r>
              <a:rPr lang="vi"/>
              <a:t>Mức bốn</a:t>
            </a:r>
          </a:p>
          <a:p>
            <a:pPr lvl="4" rtl="0"/>
            <a:r>
              <a:rPr lang="vi"/>
              <a:t>Mức năm</a:t>
            </a:r>
            <a:endParaRPr lang="en-US" dirty="0"/>
          </a:p>
        </p:txBody>
      </p:sp>
      <p:sp>
        <p:nvSpPr>
          <p:cNvPr id="4" name="Chỗ dành sẵn cho Ngày tháng 3"/>
          <p:cNvSpPr>
            <a:spLocks noGrp="1"/>
          </p:cNvSpPr>
          <p:nvPr>
            <p:ph type="dt" sz="half" idx="10"/>
          </p:nvPr>
        </p:nvSpPr>
        <p:spPr/>
        <p:txBody>
          <a:bodyPr rtlCol="0"/>
          <a:lstStyle/>
          <a:p>
            <a:pPr rtl="0"/>
            <a:fld id="{87DE6118-2437-4B30-8E3C-4D2BE6020583}" type="datetimeFigureOut">
              <a:rPr lang="en-US" dirty="0"/>
              <a:t>6/14/2022</a:t>
            </a:fld>
            <a:endParaRPr lang="en-US" dirty="0"/>
          </a:p>
        </p:txBody>
      </p:sp>
      <p:sp>
        <p:nvSpPr>
          <p:cNvPr id="5" name="Chỗ dành sẵn cho Chân trang 4"/>
          <p:cNvSpPr>
            <a:spLocks noGrp="1"/>
          </p:cNvSpPr>
          <p:nvPr>
            <p:ph type="ftr" sz="quarter" idx="11"/>
          </p:nvPr>
        </p:nvSpPr>
        <p:spPr/>
        <p:txBody>
          <a:bodyPr rtlCol="0"/>
          <a:lstStyle/>
          <a:p>
            <a:pPr rtl="0"/>
            <a:endParaRPr lang="en-US" dirty="0"/>
          </a:p>
        </p:txBody>
      </p:sp>
      <p:sp>
        <p:nvSpPr>
          <p:cNvPr id="6" name="Chỗ dành sẵn cho Số hiệu Bản chiếu 5"/>
          <p:cNvSpPr>
            <a:spLocks noGrp="1"/>
          </p:cNvSpPr>
          <p:nvPr>
            <p:ph type="sldNum" sz="quarter" idx="12"/>
          </p:nvPr>
        </p:nvSpPr>
        <p:spPr/>
        <p:txBody>
          <a:bodyPr rtlCol="0"/>
          <a:lstStyle/>
          <a:p>
            <a:pPr rtl="0"/>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êu đề của Mục">
    <p:bg>
      <p:bgRef idx="1001">
        <a:schemeClr val="bg2"/>
      </p:bgRef>
    </p:bg>
    <p:spTree>
      <p:nvGrpSpPr>
        <p:cNvPr id="1" name=""/>
        <p:cNvGrpSpPr/>
        <p:nvPr/>
      </p:nvGrpSpPr>
      <p:grpSpPr>
        <a:xfrm>
          <a:off x="0" y="0"/>
          <a:ext cx="0" cy="0"/>
          <a:chOff x="0" y="0"/>
          <a:chExt cx="0" cy="0"/>
        </a:xfrm>
      </p:grpSpPr>
      <p:sp>
        <p:nvSpPr>
          <p:cNvPr id="2" name="Tiêu đề 1"/>
          <p:cNvSpPr>
            <a:spLocks noGrp="1"/>
          </p:cNvSpPr>
          <p:nvPr>
            <p:ph type="title"/>
          </p:nvPr>
        </p:nvSpPr>
        <p:spPr>
          <a:xfrm>
            <a:off x="573769" y="1084467"/>
            <a:ext cx="7209728" cy="2377281"/>
          </a:xfrm>
        </p:spPr>
        <p:txBody>
          <a:bodyPr rtlCol="0" anchor="b">
            <a:normAutofit/>
          </a:bodyPr>
          <a:lstStyle>
            <a:lvl1pPr algn="r">
              <a:defRPr sz="5400" cap="all" baseline="0">
                <a:solidFill>
                  <a:schemeClr val="tx2"/>
                </a:solidFill>
              </a:defRPr>
            </a:lvl1pPr>
          </a:lstStyle>
          <a:p>
            <a:pPr rtl="0"/>
            <a:r>
              <a:rPr lang="vi"/>
              <a:t>Bấm để chỉnh sửa kiểu tiêu đề Bản cái</a:t>
            </a:r>
            <a:endParaRPr lang="en-US" dirty="0"/>
          </a:p>
        </p:txBody>
      </p:sp>
      <p:sp>
        <p:nvSpPr>
          <p:cNvPr id="3" name="Chỗ dành sẵn cho Văn bản 2"/>
          <p:cNvSpPr>
            <a:spLocks noGrp="1"/>
          </p:cNvSpPr>
          <p:nvPr>
            <p:ph type="body" idx="1"/>
          </p:nvPr>
        </p:nvSpPr>
        <p:spPr>
          <a:xfrm>
            <a:off x="573769" y="3513607"/>
            <a:ext cx="7209728" cy="952770"/>
          </a:xfrm>
        </p:spPr>
        <p:txBody>
          <a:bodyPr rtlCol="0"/>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vi"/>
              <a:t>Chỉnh sửa kiểu văn bản Bản cái</a:t>
            </a:r>
          </a:p>
        </p:txBody>
      </p:sp>
      <p:sp>
        <p:nvSpPr>
          <p:cNvPr id="4" name="Chỗ dành sẵn cho Ngày tháng 3"/>
          <p:cNvSpPr>
            <a:spLocks noGrp="1"/>
          </p:cNvSpPr>
          <p:nvPr>
            <p:ph type="dt" sz="half" idx="10"/>
          </p:nvPr>
        </p:nvSpPr>
        <p:spPr>
          <a:xfrm>
            <a:off x="554181" y="5377822"/>
            <a:ext cx="1216807" cy="337178"/>
          </a:xfrm>
        </p:spPr>
        <p:txBody>
          <a:bodyPr rtlCol="0"/>
          <a:lstStyle>
            <a:lvl1pPr>
              <a:defRPr>
                <a:solidFill>
                  <a:schemeClr val="tx2"/>
                </a:solidFill>
              </a:defRPr>
            </a:lvl1pPr>
          </a:lstStyle>
          <a:p>
            <a:pPr rtl="0"/>
            <a:fld id="{87DE6118-2437-4B30-8E3C-4D2BE6020583}" type="datetimeFigureOut">
              <a:rPr lang="en-US" dirty="0"/>
              <a:pPr rtl="0"/>
              <a:t>6/14/2022</a:t>
            </a:fld>
            <a:endParaRPr lang="en-US" dirty="0"/>
          </a:p>
        </p:txBody>
      </p:sp>
      <p:sp>
        <p:nvSpPr>
          <p:cNvPr id="5" name="Chỗ dành sẵn cho Chân trang 4"/>
          <p:cNvSpPr>
            <a:spLocks noGrp="1"/>
          </p:cNvSpPr>
          <p:nvPr>
            <p:ph type="ftr" sz="quarter" idx="11"/>
          </p:nvPr>
        </p:nvSpPr>
        <p:spPr>
          <a:xfrm>
            <a:off x="1938234" y="5377822"/>
            <a:ext cx="5267533" cy="337178"/>
          </a:xfrm>
        </p:spPr>
        <p:txBody>
          <a:bodyPr rtlCol="0"/>
          <a:lstStyle>
            <a:lvl1pPr algn="ctr">
              <a:defRPr>
                <a:solidFill>
                  <a:schemeClr val="tx2"/>
                </a:solidFill>
              </a:defRPr>
            </a:lvl1pPr>
          </a:lstStyle>
          <a:p>
            <a:pPr rtl="0"/>
            <a:endParaRPr lang="en-US" dirty="0"/>
          </a:p>
        </p:txBody>
      </p:sp>
      <p:sp>
        <p:nvSpPr>
          <p:cNvPr id="6" name="Chỗ dành sẵn cho Số hiệu Bản chiếu 5"/>
          <p:cNvSpPr>
            <a:spLocks noGrp="1"/>
          </p:cNvSpPr>
          <p:nvPr>
            <p:ph type="sldNum" sz="quarter" idx="12"/>
          </p:nvPr>
        </p:nvSpPr>
        <p:spPr>
          <a:xfrm>
            <a:off x="7373012" y="5377822"/>
            <a:ext cx="1197219" cy="337178"/>
          </a:xfrm>
        </p:spPr>
        <p:txBody>
          <a:bodyPr rtlCol="0"/>
          <a:lstStyle>
            <a:lvl1pPr>
              <a:defRPr>
                <a:solidFill>
                  <a:schemeClr val="tx2"/>
                </a:solidFill>
              </a:defRPr>
            </a:lvl1pPr>
          </a:lstStyle>
          <a:p>
            <a:pPr rtl="0"/>
            <a:fld id="{69E57DC2-970A-4B3E-BB1C-7A09969E49DF}" type="slidenum">
              <a:rPr lang="en-US" dirty="0"/>
              <a:pPr/>
              <a:t>‹#›</a:t>
            </a:fld>
            <a:endParaRPr lang="en-US" dirty="0"/>
          </a:p>
        </p:txBody>
      </p:sp>
      <p:sp>
        <p:nvSpPr>
          <p:cNvPr id="7" name="Hình tự do 6" title="Đánh dấu mùa du lịch"/>
          <p:cNvSpPr/>
          <p:nvPr/>
        </p:nvSpPr>
        <p:spPr bwMode="auto">
          <a:xfrm>
            <a:off x="6113972" y="1404710"/>
            <a:ext cx="2456260" cy="3673740"/>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lvl1pPr>
              <a:defRPr>
                <a:solidFill>
                  <a:schemeClr val="tx2"/>
                </a:solidFill>
              </a:defRPr>
            </a:lvl1pPr>
          </a:lstStyle>
          <a:p>
            <a:pPr rtl="0"/>
            <a:r>
              <a:rPr lang="vi"/>
              <a:t>Bấm để chỉnh sửa kiểu tiêu đề Bản cái</a:t>
            </a:r>
            <a:endParaRPr lang="en-US" dirty="0"/>
          </a:p>
        </p:txBody>
      </p:sp>
      <p:sp>
        <p:nvSpPr>
          <p:cNvPr id="3" name="Chỗ dành sẵn cho Nội dung 2"/>
          <p:cNvSpPr>
            <a:spLocks noGrp="1"/>
          </p:cNvSpPr>
          <p:nvPr>
            <p:ph sz="half" idx="1"/>
          </p:nvPr>
        </p:nvSpPr>
        <p:spPr>
          <a:xfrm>
            <a:off x="1028700" y="1905000"/>
            <a:ext cx="3335840" cy="29845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vi"/>
              <a:t>Chỉnh sửa kiểu văn bản Bản cái</a:t>
            </a:r>
          </a:p>
          <a:p>
            <a:pPr lvl="1" rtl="0"/>
            <a:r>
              <a:rPr lang="vi"/>
              <a:t>Mức hai</a:t>
            </a:r>
          </a:p>
          <a:p>
            <a:pPr lvl="2" rtl="0"/>
            <a:r>
              <a:rPr lang="vi"/>
              <a:t>Mức ba</a:t>
            </a:r>
          </a:p>
          <a:p>
            <a:pPr lvl="3" rtl="0"/>
            <a:r>
              <a:rPr lang="vi"/>
              <a:t>Mức bốn</a:t>
            </a:r>
          </a:p>
          <a:p>
            <a:pPr lvl="4" rtl="0"/>
            <a:r>
              <a:rPr lang="vi"/>
              <a:t>Mức năm</a:t>
            </a:r>
            <a:endParaRPr lang="en-US" dirty="0"/>
          </a:p>
        </p:txBody>
      </p:sp>
      <p:sp>
        <p:nvSpPr>
          <p:cNvPr id="4" name="Chỗ dành sẵn cho Nội dung 3"/>
          <p:cNvSpPr>
            <a:spLocks noGrp="1"/>
          </p:cNvSpPr>
          <p:nvPr>
            <p:ph sz="half" idx="2"/>
          </p:nvPr>
        </p:nvSpPr>
        <p:spPr>
          <a:xfrm>
            <a:off x="4894052" y="1905000"/>
            <a:ext cx="3335840" cy="29845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vi"/>
              <a:t>Chỉnh sửa kiểu văn bản Bản cái</a:t>
            </a:r>
          </a:p>
          <a:p>
            <a:pPr lvl="1" rtl="0"/>
            <a:r>
              <a:rPr lang="vi"/>
              <a:t>Mức hai</a:t>
            </a:r>
          </a:p>
          <a:p>
            <a:pPr lvl="2" rtl="0"/>
            <a:r>
              <a:rPr lang="vi"/>
              <a:t>Mức ba</a:t>
            </a:r>
          </a:p>
          <a:p>
            <a:pPr lvl="3" rtl="0"/>
            <a:r>
              <a:rPr lang="vi"/>
              <a:t>Mức bốn</a:t>
            </a:r>
          </a:p>
          <a:p>
            <a:pPr lvl="4" rtl="0"/>
            <a:r>
              <a:rPr lang="vi"/>
              <a:t>Mức năm</a:t>
            </a:r>
            <a:endParaRPr lang="en-US" dirty="0"/>
          </a:p>
        </p:txBody>
      </p:sp>
      <p:sp>
        <p:nvSpPr>
          <p:cNvPr id="5" name="Chỗ dành sẵn cho Ngày tháng 4"/>
          <p:cNvSpPr>
            <a:spLocks noGrp="1"/>
          </p:cNvSpPr>
          <p:nvPr>
            <p:ph type="dt" sz="half" idx="10"/>
          </p:nvPr>
        </p:nvSpPr>
        <p:spPr/>
        <p:txBody>
          <a:bodyPr rtlCol="0"/>
          <a:lstStyle/>
          <a:p>
            <a:pPr rtl="0"/>
            <a:fld id="{87DE6118-2437-4B30-8E3C-4D2BE6020583}" type="datetimeFigureOut">
              <a:rPr lang="en-US" dirty="0"/>
              <a:t>6/14/2022</a:t>
            </a:fld>
            <a:endParaRPr lang="en-US" dirty="0"/>
          </a:p>
        </p:txBody>
      </p:sp>
      <p:sp>
        <p:nvSpPr>
          <p:cNvPr id="6" name="Chỗ dành sẵn cho Chân trang 5"/>
          <p:cNvSpPr>
            <a:spLocks noGrp="1"/>
          </p:cNvSpPr>
          <p:nvPr>
            <p:ph type="ftr" sz="quarter" idx="11"/>
          </p:nvPr>
        </p:nvSpPr>
        <p:spPr/>
        <p:txBody>
          <a:bodyPr rtlCol="0"/>
          <a:lstStyle/>
          <a:p>
            <a:pPr rtl="0"/>
            <a:endParaRPr lang="en-US" dirty="0"/>
          </a:p>
        </p:txBody>
      </p:sp>
      <p:sp>
        <p:nvSpPr>
          <p:cNvPr id="7" name="Chỗ dành sẵn cho Số hiệu Bản chiếu 6"/>
          <p:cNvSpPr>
            <a:spLocks noGrp="1"/>
          </p:cNvSpPr>
          <p:nvPr>
            <p:ph type="sldNum" sz="quarter" idx="12"/>
          </p:nvPr>
        </p:nvSpPr>
        <p:spPr/>
        <p:txBody>
          <a:bodyPr rtlCol="0"/>
          <a:lstStyle/>
          <a:p>
            <a:pPr rtl="0"/>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p:cNvSpPr>
            <a:spLocks noGrp="1"/>
          </p:cNvSpPr>
          <p:nvPr>
            <p:ph type="title"/>
          </p:nvPr>
        </p:nvSpPr>
        <p:spPr>
          <a:xfrm>
            <a:off x="1028700" y="571500"/>
            <a:ext cx="7200900" cy="1238250"/>
          </a:xfrm>
        </p:spPr>
        <p:txBody>
          <a:bodyPr rtlCol="0"/>
          <a:lstStyle>
            <a:lvl1pPr>
              <a:defRPr>
                <a:solidFill>
                  <a:schemeClr val="tx2"/>
                </a:solidFill>
              </a:defRPr>
            </a:lvl1pPr>
          </a:lstStyle>
          <a:p>
            <a:pPr rtl="0"/>
            <a:r>
              <a:rPr lang="vi"/>
              <a:t>Bấm để chỉnh sửa kiểu tiêu đề Bản cái</a:t>
            </a:r>
            <a:endParaRPr lang="en-US" dirty="0"/>
          </a:p>
        </p:txBody>
      </p:sp>
      <p:sp>
        <p:nvSpPr>
          <p:cNvPr id="3" name="Chỗ dành sẵn cho Văn bản 2"/>
          <p:cNvSpPr>
            <a:spLocks noGrp="1"/>
          </p:cNvSpPr>
          <p:nvPr>
            <p:ph type="body" idx="1"/>
          </p:nvPr>
        </p:nvSpPr>
        <p:spPr>
          <a:xfrm>
            <a:off x="1028700" y="1950720"/>
            <a:ext cx="3332988" cy="686593"/>
          </a:xfrm>
        </p:spPr>
        <p:txBody>
          <a:bodyPr rtlCol="0"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vi"/>
              <a:t>Chỉnh sửa kiểu văn bản Bản cái</a:t>
            </a:r>
          </a:p>
        </p:txBody>
      </p:sp>
      <p:sp>
        <p:nvSpPr>
          <p:cNvPr id="4" name="Chỗ dành sẵn cho Nội dung 3"/>
          <p:cNvSpPr>
            <a:spLocks noGrp="1"/>
          </p:cNvSpPr>
          <p:nvPr>
            <p:ph sz="half" idx="2"/>
          </p:nvPr>
        </p:nvSpPr>
        <p:spPr>
          <a:xfrm>
            <a:off x="1028700" y="2754340"/>
            <a:ext cx="3332988" cy="213516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vi"/>
              <a:t>Chỉnh sửa kiểu văn bản Bản cái</a:t>
            </a:r>
          </a:p>
          <a:p>
            <a:pPr lvl="1" rtl="0"/>
            <a:r>
              <a:rPr lang="vi"/>
              <a:t>Mức hai</a:t>
            </a:r>
          </a:p>
          <a:p>
            <a:pPr lvl="2" rtl="0"/>
            <a:r>
              <a:rPr lang="vi"/>
              <a:t>Mức ba</a:t>
            </a:r>
          </a:p>
          <a:p>
            <a:pPr lvl="3" rtl="0"/>
            <a:r>
              <a:rPr lang="vi"/>
              <a:t>Mức bốn</a:t>
            </a:r>
          </a:p>
          <a:p>
            <a:pPr lvl="4" rtl="0"/>
            <a:r>
              <a:rPr lang="vi"/>
              <a:t>Mức năm</a:t>
            </a:r>
            <a:endParaRPr lang="en-US" dirty="0"/>
          </a:p>
        </p:txBody>
      </p:sp>
      <p:sp>
        <p:nvSpPr>
          <p:cNvPr id="5" name="Chỗ dành sẵn cho Văn bản 4"/>
          <p:cNvSpPr>
            <a:spLocks noGrp="1"/>
          </p:cNvSpPr>
          <p:nvPr>
            <p:ph type="body" sz="quarter" idx="3"/>
          </p:nvPr>
        </p:nvSpPr>
        <p:spPr>
          <a:xfrm>
            <a:off x="4893761" y="1950720"/>
            <a:ext cx="3332988" cy="686593"/>
          </a:xfrm>
        </p:spPr>
        <p:txBody>
          <a:bodyPr rtlCol="0"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rtl="0"/>
            <a:r>
              <a:rPr lang="vi"/>
              <a:t>Chỉnh sửa kiểu văn bản Bản cái</a:t>
            </a:r>
          </a:p>
        </p:txBody>
      </p:sp>
      <p:sp>
        <p:nvSpPr>
          <p:cNvPr id="6" name="Chỗ dành sẵn cho Nội dung 5"/>
          <p:cNvSpPr>
            <a:spLocks noGrp="1"/>
          </p:cNvSpPr>
          <p:nvPr>
            <p:ph sz="quarter" idx="4"/>
          </p:nvPr>
        </p:nvSpPr>
        <p:spPr>
          <a:xfrm>
            <a:off x="4893761" y="2754340"/>
            <a:ext cx="3332988" cy="213516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vi"/>
              <a:t>Chỉnh sửa kiểu văn bản Bản cái</a:t>
            </a:r>
          </a:p>
          <a:p>
            <a:pPr lvl="1" rtl="0"/>
            <a:r>
              <a:rPr lang="vi"/>
              <a:t>Mức hai</a:t>
            </a:r>
          </a:p>
          <a:p>
            <a:pPr lvl="2" rtl="0"/>
            <a:r>
              <a:rPr lang="vi"/>
              <a:t>Mức ba</a:t>
            </a:r>
          </a:p>
          <a:p>
            <a:pPr lvl="3" rtl="0"/>
            <a:r>
              <a:rPr lang="vi"/>
              <a:t>Mức bốn</a:t>
            </a:r>
          </a:p>
          <a:p>
            <a:pPr lvl="4" rtl="0"/>
            <a:r>
              <a:rPr lang="vi"/>
              <a:t>Mức năm</a:t>
            </a:r>
            <a:endParaRPr lang="en-US" dirty="0"/>
          </a:p>
        </p:txBody>
      </p:sp>
      <p:sp>
        <p:nvSpPr>
          <p:cNvPr id="7" name="Chỗ dành sẵn cho Ngày tháng 6"/>
          <p:cNvSpPr>
            <a:spLocks noGrp="1"/>
          </p:cNvSpPr>
          <p:nvPr>
            <p:ph type="dt" sz="half" idx="10"/>
          </p:nvPr>
        </p:nvSpPr>
        <p:spPr/>
        <p:txBody>
          <a:bodyPr rtlCol="0"/>
          <a:lstStyle/>
          <a:p>
            <a:pPr rtl="0"/>
            <a:fld id="{87DE6118-2437-4B30-8E3C-4D2BE6020583}" type="datetimeFigureOut">
              <a:rPr lang="en-US" dirty="0"/>
              <a:t>6/14/2022</a:t>
            </a:fld>
            <a:endParaRPr lang="en-US" dirty="0"/>
          </a:p>
        </p:txBody>
      </p:sp>
      <p:sp>
        <p:nvSpPr>
          <p:cNvPr id="8" name="Chỗ dành sẵn cho Chân trang 7"/>
          <p:cNvSpPr>
            <a:spLocks noGrp="1"/>
          </p:cNvSpPr>
          <p:nvPr>
            <p:ph type="ftr" sz="quarter" idx="11"/>
          </p:nvPr>
        </p:nvSpPr>
        <p:spPr/>
        <p:txBody>
          <a:bodyPr rtlCol="0"/>
          <a:lstStyle/>
          <a:p>
            <a:pPr rtl="0"/>
            <a:endParaRPr lang="en-US" dirty="0"/>
          </a:p>
        </p:txBody>
      </p:sp>
      <p:sp>
        <p:nvSpPr>
          <p:cNvPr id="9" name="Chỗ dành sẵn cho Số hiệu Bản chiếu 8"/>
          <p:cNvSpPr>
            <a:spLocks noGrp="1"/>
          </p:cNvSpPr>
          <p:nvPr>
            <p:ph type="sldNum" sz="quarter" idx="12"/>
          </p:nvPr>
        </p:nvSpPr>
        <p:spPr/>
        <p:txBody>
          <a:bodyPr rtlCol="0"/>
          <a:lstStyle/>
          <a:p>
            <a:pPr rtl="0"/>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
              <a:t>Bấm để chỉnh sửa kiểu tiêu đề Bản cái</a:t>
            </a:r>
            <a:endParaRPr lang="en-US" dirty="0"/>
          </a:p>
        </p:txBody>
      </p:sp>
      <p:sp>
        <p:nvSpPr>
          <p:cNvPr id="3" name="Chỗ dành sẵn cho Ngày tháng 2"/>
          <p:cNvSpPr>
            <a:spLocks noGrp="1"/>
          </p:cNvSpPr>
          <p:nvPr>
            <p:ph type="dt" sz="half" idx="10"/>
          </p:nvPr>
        </p:nvSpPr>
        <p:spPr/>
        <p:txBody>
          <a:bodyPr rtlCol="0"/>
          <a:lstStyle/>
          <a:p>
            <a:pPr rtl="0"/>
            <a:fld id="{87DE6118-2437-4B30-8E3C-4D2BE6020583}" type="datetimeFigureOut">
              <a:rPr lang="en-US" dirty="0"/>
              <a:t>6/14/2022</a:t>
            </a:fld>
            <a:endParaRPr lang="en-US" dirty="0"/>
          </a:p>
        </p:txBody>
      </p:sp>
      <p:sp>
        <p:nvSpPr>
          <p:cNvPr id="4" name="Chỗ dành sẵn cho Chân trang 3"/>
          <p:cNvSpPr>
            <a:spLocks noGrp="1"/>
          </p:cNvSpPr>
          <p:nvPr>
            <p:ph type="ftr" sz="quarter" idx="11"/>
          </p:nvPr>
        </p:nvSpPr>
        <p:spPr/>
        <p:txBody>
          <a:bodyPr rtlCol="0"/>
          <a:lstStyle/>
          <a:p>
            <a:pPr rtl="0"/>
            <a:endParaRPr lang="en-US" dirty="0"/>
          </a:p>
        </p:txBody>
      </p:sp>
      <p:sp>
        <p:nvSpPr>
          <p:cNvPr id="5" name="Chỗ dành sẵn cho Số hiệu Bản chiếu 4"/>
          <p:cNvSpPr>
            <a:spLocks noGrp="1"/>
          </p:cNvSpPr>
          <p:nvPr>
            <p:ph type="sldNum" sz="quarter" idx="12"/>
          </p:nvPr>
        </p:nvSpPr>
        <p:spPr/>
        <p:txBody>
          <a:bodyPr rtlCol="0"/>
          <a:lstStyle/>
          <a:p>
            <a:pPr rtl="0"/>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rtlCol="0"/>
          <a:lstStyle/>
          <a:p>
            <a:pPr rtl="0"/>
            <a:fld id="{87DE6118-2437-4B30-8E3C-4D2BE6020583}" type="datetimeFigureOut">
              <a:rPr lang="en-US" dirty="0"/>
              <a:t>6/14/2022</a:t>
            </a:fld>
            <a:endParaRPr lang="en-US" dirty="0"/>
          </a:p>
        </p:txBody>
      </p:sp>
      <p:sp>
        <p:nvSpPr>
          <p:cNvPr id="3" name="Chỗ dành sẵn cho Chân trang 2"/>
          <p:cNvSpPr>
            <a:spLocks noGrp="1"/>
          </p:cNvSpPr>
          <p:nvPr>
            <p:ph type="ftr" sz="quarter" idx="11"/>
          </p:nvPr>
        </p:nvSpPr>
        <p:spPr/>
        <p:txBody>
          <a:bodyPr rtlCol="0"/>
          <a:lstStyle/>
          <a:p>
            <a:pPr rtl="0"/>
            <a:endParaRPr lang="en-US" dirty="0"/>
          </a:p>
        </p:txBody>
      </p:sp>
      <p:sp>
        <p:nvSpPr>
          <p:cNvPr id="4" name="Chỗ dành sẵn cho Số hiệu Bản chiếu 3"/>
          <p:cNvSpPr>
            <a:spLocks noGrp="1"/>
          </p:cNvSpPr>
          <p:nvPr>
            <p:ph type="sldNum" sz="quarter" idx="12"/>
          </p:nvPr>
        </p:nvSpPr>
        <p:spPr/>
        <p:txBody>
          <a:bodyPr rtlCol="0"/>
          <a:lstStyle/>
          <a:p>
            <a:pPr rtl="0"/>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Nội dung có Chú thích">
    <p:spTree>
      <p:nvGrpSpPr>
        <p:cNvPr id="1" name=""/>
        <p:cNvGrpSpPr/>
        <p:nvPr/>
      </p:nvGrpSpPr>
      <p:grpSpPr>
        <a:xfrm>
          <a:off x="0" y="0"/>
          <a:ext cx="0" cy="0"/>
          <a:chOff x="0" y="0"/>
          <a:chExt cx="0" cy="0"/>
        </a:xfrm>
      </p:grpSpPr>
      <p:sp>
        <p:nvSpPr>
          <p:cNvPr id="8" name="Hình chữ nhật 7" title="Hình trong nền"/>
          <p:cNvSpPr/>
          <p:nvPr/>
        </p:nvSpPr>
        <p:spPr>
          <a:xfrm>
            <a:off x="0" y="313"/>
            <a:ext cx="3977640" cy="5714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p:nvPr>
        </p:nvSpPr>
        <p:spPr>
          <a:xfrm>
            <a:off x="542925" y="571500"/>
            <a:ext cx="2891790" cy="1798237"/>
          </a:xfrm>
        </p:spPr>
        <p:txBody>
          <a:bodyPr rtlCol="0" anchor="t">
            <a:noAutofit/>
          </a:bodyPr>
          <a:lstStyle>
            <a:lvl1pPr>
              <a:lnSpc>
                <a:spcPct val="84000"/>
              </a:lnSpc>
              <a:defRPr sz="3600" baseline="0">
                <a:solidFill>
                  <a:schemeClr val="tx2"/>
                </a:solidFill>
              </a:defRPr>
            </a:lvl1pPr>
          </a:lstStyle>
          <a:p>
            <a:pPr rtl="0"/>
            <a:r>
              <a:rPr lang="vi"/>
              <a:t>Bấm để chỉnh sửa kiểu tiêu đề Bản cái</a:t>
            </a:r>
            <a:endParaRPr lang="en-US" dirty="0"/>
          </a:p>
        </p:txBody>
      </p:sp>
      <p:sp>
        <p:nvSpPr>
          <p:cNvPr id="3" name="Chỗ dành sẵn cho Nội dung 2"/>
          <p:cNvSpPr>
            <a:spLocks noGrp="1"/>
          </p:cNvSpPr>
          <p:nvPr>
            <p:ph idx="1"/>
          </p:nvPr>
        </p:nvSpPr>
        <p:spPr>
          <a:xfrm>
            <a:off x="4692015" y="571501"/>
            <a:ext cx="3909060" cy="4312708"/>
          </a:xfrm>
        </p:spPr>
        <p:txBody>
          <a:bodyPr rtlCol="0"/>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rtl="0"/>
            <a:r>
              <a:rPr lang="vi"/>
              <a:t>Chỉnh sửa kiểu văn bản Bản cái</a:t>
            </a:r>
          </a:p>
          <a:p>
            <a:pPr lvl="1" rtl="0"/>
            <a:r>
              <a:rPr lang="vi"/>
              <a:t>Mức hai</a:t>
            </a:r>
          </a:p>
          <a:p>
            <a:pPr lvl="2" rtl="0"/>
            <a:r>
              <a:rPr lang="vi"/>
              <a:t>Mức ba</a:t>
            </a:r>
          </a:p>
          <a:p>
            <a:pPr lvl="3" rtl="0"/>
            <a:r>
              <a:rPr lang="vi"/>
              <a:t>Mức bốn</a:t>
            </a:r>
          </a:p>
          <a:p>
            <a:pPr lvl="4" rtl="0"/>
            <a:r>
              <a:rPr lang="vi"/>
              <a:t>Mức năm</a:t>
            </a:r>
            <a:endParaRPr lang="en-US" dirty="0"/>
          </a:p>
        </p:txBody>
      </p:sp>
      <p:sp>
        <p:nvSpPr>
          <p:cNvPr id="4" name="Chỗ dành sẵn cho Văn bản 3"/>
          <p:cNvSpPr>
            <a:spLocks noGrp="1"/>
          </p:cNvSpPr>
          <p:nvPr>
            <p:ph type="body" sz="half" idx="2"/>
          </p:nvPr>
        </p:nvSpPr>
        <p:spPr>
          <a:xfrm>
            <a:off x="542925" y="2380287"/>
            <a:ext cx="2891790" cy="2509213"/>
          </a:xfrm>
        </p:spPr>
        <p:txBody>
          <a:bodyPr rtlCol="0"/>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
              <a:t>Chỉnh sửa kiểu văn bản Bản cái</a:t>
            </a:r>
          </a:p>
        </p:txBody>
      </p:sp>
      <p:sp>
        <p:nvSpPr>
          <p:cNvPr id="5" name="Chỗ dành sẵn cho Ngày tháng 4"/>
          <p:cNvSpPr>
            <a:spLocks noGrp="1"/>
          </p:cNvSpPr>
          <p:nvPr>
            <p:ph type="dt" sz="half" idx="10"/>
          </p:nvPr>
        </p:nvSpPr>
        <p:spPr>
          <a:xfrm>
            <a:off x="542925" y="5377822"/>
            <a:ext cx="903429" cy="337178"/>
          </a:xfrm>
        </p:spPr>
        <p:txBody>
          <a:bodyPr rtlCol="0"/>
          <a:lstStyle>
            <a:lvl1pPr>
              <a:defRPr>
                <a:solidFill>
                  <a:schemeClr val="tx2"/>
                </a:solidFill>
              </a:defRPr>
            </a:lvl1pPr>
          </a:lstStyle>
          <a:p>
            <a:pPr rtl="0"/>
            <a:fld id="{87DE6118-2437-4B30-8E3C-4D2BE6020583}" type="datetimeFigureOut">
              <a:rPr lang="en-US" dirty="0"/>
              <a:pPr rtl="0"/>
              <a:t>6/14/2022</a:t>
            </a:fld>
            <a:endParaRPr lang="en-US" dirty="0"/>
          </a:p>
        </p:txBody>
      </p:sp>
      <p:sp>
        <p:nvSpPr>
          <p:cNvPr id="6" name="Chỗ dành sẵn cho Chân trang 5"/>
          <p:cNvSpPr>
            <a:spLocks noGrp="1"/>
          </p:cNvSpPr>
          <p:nvPr>
            <p:ph type="ftr" sz="quarter" idx="11"/>
          </p:nvPr>
        </p:nvSpPr>
        <p:spPr>
          <a:xfrm>
            <a:off x="1654459" y="5377822"/>
            <a:ext cx="1780256" cy="337178"/>
          </a:xfrm>
        </p:spPr>
        <p:txBody>
          <a:bodyPr rtlCol="0"/>
          <a:lstStyle>
            <a:lvl1pPr>
              <a:defRPr>
                <a:solidFill>
                  <a:schemeClr val="tx2"/>
                </a:solidFill>
              </a:defRPr>
            </a:lvl1pPr>
          </a:lstStyle>
          <a:p>
            <a:pPr rtl="0"/>
            <a:endParaRPr lang="en-US" dirty="0"/>
          </a:p>
        </p:txBody>
      </p:sp>
      <p:sp>
        <p:nvSpPr>
          <p:cNvPr id="7" name="Chỗ dành sẵn cho Số hiệu Bản chiếu 6"/>
          <p:cNvSpPr>
            <a:spLocks noGrp="1"/>
          </p:cNvSpPr>
          <p:nvPr>
            <p:ph type="sldNum" sz="quarter" idx="12"/>
          </p:nvPr>
        </p:nvSpPr>
        <p:spPr>
          <a:xfrm>
            <a:off x="7412355" y="5377822"/>
            <a:ext cx="1197219" cy="337178"/>
          </a:xfrm>
        </p:spPr>
        <p:txBody>
          <a:bodyPr rtlCol="0"/>
          <a:lstStyle>
            <a:lvl1pPr>
              <a:defRPr>
                <a:solidFill>
                  <a:schemeClr val="tx2"/>
                </a:solidFill>
              </a:defRPr>
            </a:lvl1pPr>
          </a:lstStyle>
          <a:p>
            <a:pPr rtl="0"/>
            <a:fld id="{69E57DC2-970A-4B3E-BB1C-7A09969E49DF}" type="slidenum">
              <a:rPr lang="en-US" dirty="0"/>
              <a:pPr/>
              <a:t>‹#›</a:t>
            </a:fld>
            <a:endParaRPr lang="en-US" dirty="0"/>
          </a:p>
        </p:txBody>
      </p:sp>
      <p:sp>
        <p:nvSpPr>
          <p:cNvPr id="9" name="Hình chữ nhật 8" title="Thanh chia"/>
          <p:cNvSpPr/>
          <p:nvPr/>
        </p:nvSpPr>
        <p:spPr>
          <a:xfrm>
            <a:off x="3977640" y="313"/>
            <a:ext cx="17145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Ảnh có Chú thích">
    <p:spTree>
      <p:nvGrpSpPr>
        <p:cNvPr id="1" name=""/>
        <p:cNvGrpSpPr/>
        <p:nvPr/>
      </p:nvGrpSpPr>
      <p:grpSpPr>
        <a:xfrm>
          <a:off x="0" y="0"/>
          <a:ext cx="0" cy="0"/>
          <a:chOff x="0" y="0"/>
          <a:chExt cx="0" cy="0"/>
        </a:xfrm>
      </p:grpSpPr>
      <p:sp>
        <p:nvSpPr>
          <p:cNvPr id="8" name="Hình chữ nhật 7" title="Hình trong nền"/>
          <p:cNvSpPr/>
          <p:nvPr/>
        </p:nvSpPr>
        <p:spPr>
          <a:xfrm>
            <a:off x="0" y="313"/>
            <a:ext cx="3977640" cy="5714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êu đề 1"/>
          <p:cNvSpPr>
            <a:spLocks noGrp="1"/>
          </p:cNvSpPr>
          <p:nvPr>
            <p:ph type="title"/>
          </p:nvPr>
        </p:nvSpPr>
        <p:spPr>
          <a:xfrm>
            <a:off x="542925" y="571500"/>
            <a:ext cx="2891790" cy="1798237"/>
          </a:xfrm>
        </p:spPr>
        <p:txBody>
          <a:bodyPr rtlCol="0" anchor="t">
            <a:normAutofit/>
          </a:bodyPr>
          <a:lstStyle>
            <a:lvl1pPr>
              <a:lnSpc>
                <a:spcPct val="84000"/>
              </a:lnSpc>
              <a:defRPr sz="3600" baseline="0"/>
            </a:lvl1pPr>
          </a:lstStyle>
          <a:p>
            <a:pPr rtl="0"/>
            <a:r>
              <a:rPr lang="vi"/>
              <a:t>Bấm để chỉnh sửa kiểu tiêu đề Bản cái</a:t>
            </a:r>
            <a:endParaRPr lang="en-US" dirty="0"/>
          </a:p>
        </p:txBody>
      </p:sp>
      <p:sp>
        <p:nvSpPr>
          <p:cNvPr id="3" name="Chỗ dành sẵn cho Hình ảnh 2"/>
          <p:cNvSpPr>
            <a:spLocks noGrp="1" noChangeAspect="1"/>
          </p:cNvSpPr>
          <p:nvPr>
            <p:ph type="pic" idx="1"/>
          </p:nvPr>
        </p:nvSpPr>
        <p:spPr>
          <a:xfrm>
            <a:off x="4149090" y="1"/>
            <a:ext cx="4994910" cy="5714999"/>
          </a:xfrm>
        </p:spPr>
        <p:txBody>
          <a:bodyPr rtlCol="0"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rtl="0"/>
            <a:r>
              <a:rPr lang="vi"/>
              <a:t>Bấm vào biểu tượng để thêm ảnh</a:t>
            </a:r>
            <a:endParaRPr lang="en-US" dirty="0"/>
          </a:p>
        </p:txBody>
      </p:sp>
      <p:sp>
        <p:nvSpPr>
          <p:cNvPr id="4" name="Chỗ dành sẵn cho Văn bản 3"/>
          <p:cNvSpPr>
            <a:spLocks noGrp="1"/>
          </p:cNvSpPr>
          <p:nvPr>
            <p:ph type="body" sz="half" idx="2"/>
          </p:nvPr>
        </p:nvSpPr>
        <p:spPr>
          <a:xfrm>
            <a:off x="542925" y="2379973"/>
            <a:ext cx="2891790" cy="2509527"/>
          </a:xfrm>
        </p:spPr>
        <p:txBody>
          <a:bodyPr rtlCol="0"/>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
              <a:t>Chỉnh sửa kiểu văn bản Bản cái</a:t>
            </a:r>
          </a:p>
        </p:txBody>
      </p:sp>
      <p:sp>
        <p:nvSpPr>
          <p:cNvPr id="5" name="Chỗ dành sẵn cho Ngày tháng 4"/>
          <p:cNvSpPr>
            <a:spLocks noGrp="1"/>
          </p:cNvSpPr>
          <p:nvPr>
            <p:ph type="dt" sz="half" idx="10"/>
          </p:nvPr>
        </p:nvSpPr>
        <p:spPr>
          <a:xfrm>
            <a:off x="542925" y="5377822"/>
            <a:ext cx="903429" cy="337178"/>
          </a:xfrm>
        </p:spPr>
        <p:txBody>
          <a:bodyPr rtlCol="0"/>
          <a:lstStyle>
            <a:lvl1pPr>
              <a:defRPr>
                <a:solidFill>
                  <a:schemeClr val="tx2"/>
                </a:solidFill>
              </a:defRPr>
            </a:lvl1pPr>
          </a:lstStyle>
          <a:p>
            <a:pPr rtl="0"/>
            <a:fld id="{87DE6118-2437-4B30-8E3C-4D2BE6020583}" type="datetimeFigureOut">
              <a:rPr lang="en-US" dirty="0"/>
              <a:pPr rtl="0"/>
              <a:t>6/14/2022</a:t>
            </a:fld>
            <a:endParaRPr lang="en-US" dirty="0"/>
          </a:p>
        </p:txBody>
      </p:sp>
      <p:sp>
        <p:nvSpPr>
          <p:cNvPr id="6" name="Chỗ dành sẵn cho Chân trang 5"/>
          <p:cNvSpPr>
            <a:spLocks noGrp="1"/>
          </p:cNvSpPr>
          <p:nvPr>
            <p:ph type="ftr" sz="quarter" idx="11"/>
          </p:nvPr>
        </p:nvSpPr>
        <p:spPr>
          <a:xfrm>
            <a:off x="1654459" y="5377822"/>
            <a:ext cx="1780256" cy="337178"/>
          </a:xfrm>
        </p:spPr>
        <p:txBody>
          <a:bodyPr rtlCol="0"/>
          <a:lstStyle>
            <a:lvl1pPr>
              <a:defRPr>
                <a:solidFill>
                  <a:schemeClr val="tx2"/>
                </a:solidFill>
              </a:defRPr>
            </a:lvl1pPr>
          </a:lstStyle>
          <a:p>
            <a:pPr rtl="0"/>
            <a:endParaRPr lang="en-US" dirty="0"/>
          </a:p>
        </p:txBody>
      </p:sp>
      <p:sp>
        <p:nvSpPr>
          <p:cNvPr id="7" name="Chỗ dành sẵn cho Số hiệu Bản chiếu 6"/>
          <p:cNvSpPr>
            <a:spLocks noGrp="1"/>
          </p:cNvSpPr>
          <p:nvPr>
            <p:ph type="sldNum" sz="quarter" idx="12"/>
          </p:nvPr>
        </p:nvSpPr>
        <p:spPr>
          <a:xfrm>
            <a:off x="7412355" y="5377822"/>
            <a:ext cx="1197219" cy="337178"/>
          </a:xfrm>
        </p:spPr>
        <p:txBody>
          <a:bodyPr rtlCol="0"/>
          <a:lstStyle>
            <a:lvl1pPr>
              <a:defRPr>
                <a:solidFill>
                  <a:schemeClr val="tx2"/>
                </a:solidFill>
              </a:defRPr>
            </a:lvl1pPr>
          </a:lstStyle>
          <a:p>
            <a:pPr rtl="0"/>
            <a:fld id="{69E57DC2-970A-4B3E-BB1C-7A09969E49DF}" type="slidenum">
              <a:rPr lang="en-US" dirty="0"/>
              <a:pPr/>
              <a:t>‹#›</a:t>
            </a:fld>
            <a:endParaRPr lang="en-US" dirty="0"/>
          </a:p>
        </p:txBody>
      </p:sp>
      <p:sp>
        <p:nvSpPr>
          <p:cNvPr id="9" name="Hình chữ nhật 8" title="Thanh chia"/>
          <p:cNvSpPr/>
          <p:nvPr/>
        </p:nvSpPr>
        <p:spPr>
          <a:xfrm>
            <a:off x="3977640" y="313"/>
            <a:ext cx="17145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1028700" y="571500"/>
            <a:ext cx="7200900" cy="1238250"/>
          </a:xfrm>
          <a:prstGeom prst="rect">
            <a:avLst/>
          </a:prstGeom>
        </p:spPr>
        <p:txBody>
          <a:bodyPr vert="horz" lIns="91440" tIns="45720" rIns="91440" bIns="45720" rtlCol="0" anchor="t">
            <a:normAutofit/>
          </a:bodyPr>
          <a:lstStyle/>
          <a:p>
            <a:pPr rtl="0"/>
            <a:r>
              <a:rPr lang="vi"/>
              <a:t>Bấm để chỉnh sửa kiểu tiêu đề Bản cái</a:t>
            </a:r>
            <a:endParaRPr lang="en-US" dirty="0"/>
          </a:p>
        </p:txBody>
      </p:sp>
      <p:sp>
        <p:nvSpPr>
          <p:cNvPr id="3" name="Chỗ dành sẵn cho Văn bản 2"/>
          <p:cNvSpPr>
            <a:spLocks noGrp="1"/>
          </p:cNvSpPr>
          <p:nvPr>
            <p:ph type="body" idx="1"/>
          </p:nvPr>
        </p:nvSpPr>
        <p:spPr>
          <a:xfrm>
            <a:off x="1028700" y="1905000"/>
            <a:ext cx="7200900" cy="2984500"/>
          </a:xfrm>
          <a:prstGeom prst="rect">
            <a:avLst/>
          </a:prstGeom>
        </p:spPr>
        <p:txBody>
          <a:bodyPr vert="horz" lIns="91440" tIns="45720" rIns="91440" bIns="45720" rtlCol="0">
            <a:normAutofit/>
          </a:bodyPr>
          <a:lstStyle/>
          <a:p>
            <a:pPr lvl="0" rtl="0"/>
            <a:r>
              <a:rPr lang="vi"/>
              <a:t>Chỉnh sửa kiểu văn bản Bản cái</a:t>
            </a:r>
          </a:p>
          <a:p>
            <a:pPr lvl="1" rtl="0"/>
            <a:r>
              <a:rPr lang="vi"/>
              <a:t>Mức hai</a:t>
            </a:r>
          </a:p>
          <a:p>
            <a:pPr lvl="2" rtl="0"/>
            <a:r>
              <a:rPr lang="vi"/>
              <a:t>Mức ba</a:t>
            </a:r>
          </a:p>
          <a:p>
            <a:pPr lvl="3" rtl="0"/>
            <a:r>
              <a:rPr lang="vi"/>
              <a:t>Mức bốn</a:t>
            </a:r>
          </a:p>
          <a:p>
            <a:pPr lvl="4" rtl="0"/>
            <a:r>
              <a:rPr lang="vi"/>
              <a:t>Mức năm</a:t>
            </a:r>
            <a:endParaRPr lang="en-US" dirty="0"/>
          </a:p>
        </p:txBody>
      </p:sp>
      <p:sp>
        <p:nvSpPr>
          <p:cNvPr id="4" name="Chỗ dành sẵn cho Ngày tháng 3"/>
          <p:cNvSpPr>
            <a:spLocks noGrp="1"/>
          </p:cNvSpPr>
          <p:nvPr>
            <p:ph type="dt" sz="half" idx="2"/>
          </p:nvPr>
        </p:nvSpPr>
        <p:spPr>
          <a:xfrm>
            <a:off x="1042987" y="5377822"/>
            <a:ext cx="903429" cy="337178"/>
          </a:xfrm>
          <a:prstGeom prst="rect">
            <a:avLst/>
          </a:prstGeom>
        </p:spPr>
        <p:txBody>
          <a:bodyPr vert="horz" lIns="91440" tIns="45720" rIns="91440" bIns="45720" rtlCol="0" anchor="ctr"/>
          <a:lstStyle>
            <a:lvl1pPr algn="l">
              <a:defRPr sz="900" baseline="0">
                <a:solidFill>
                  <a:schemeClr val="tx2"/>
                </a:solidFill>
              </a:defRPr>
            </a:lvl1pPr>
          </a:lstStyle>
          <a:p>
            <a:pPr rtl="0"/>
            <a:fld id="{87DE6118-2437-4B30-8E3C-4D2BE6020583}" type="datetimeFigureOut">
              <a:rPr lang="en-US" dirty="0"/>
              <a:pPr rtl="0"/>
              <a:t>6/14/2022</a:t>
            </a:fld>
            <a:endParaRPr lang="en-US" dirty="0"/>
          </a:p>
        </p:txBody>
      </p:sp>
      <p:sp>
        <p:nvSpPr>
          <p:cNvPr id="5" name="Chỗ dành sẵn cho Chân trang 4"/>
          <p:cNvSpPr>
            <a:spLocks noGrp="1"/>
          </p:cNvSpPr>
          <p:nvPr>
            <p:ph type="ftr" sz="quarter" idx="3"/>
          </p:nvPr>
        </p:nvSpPr>
        <p:spPr>
          <a:xfrm>
            <a:off x="2170173" y="5377822"/>
            <a:ext cx="4710623" cy="337178"/>
          </a:xfrm>
          <a:prstGeom prst="rect">
            <a:avLst/>
          </a:prstGeom>
        </p:spPr>
        <p:txBody>
          <a:bodyPr vert="horz" lIns="91440" tIns="45720" rIns="91440" bIns="45720" rtlCol="0" anchor="ctr"/>
          <a:lstStyle>
            <a:lvl1pPr algn="l">
              <a:defRPr sz="900" baseline="0">
                <a:solidFill>
                  <a:schemeClr val="tx2"/>
                </a:solidFill>
              </a:defRPr>
            </a:lvl1pPr>
          </a:lstStyle>
          <a:p>
            <a:pPr rtl="0"/>
            <a:endParaRPr lang="en-US" dirty="0"/>
          </a:p>
        </p:txBody>
      </p:sp>
      <p:sp>
        <p:nvSpPr>
          <p:cNvPr id="6" name="Chỗ dành sẵn cho Số hiệu Bản chiếu 5"/>
          <p:cNvSpPr>
            <a:spLocks noGrp="1"/>
          </p:cNvSpPr>
          <p:nvPr>
            <p:ph type="sldNum" sz="quarter" idx="4"/>
          </p:nvPr>
        </p:nvSpPr>
        <p:spPr>
          <a:xfrm>
            <a:off x="7104552" y="5377822"/>
            <a:ext cx="1197219" cy="337178"/>
          </a:xfrm>
          <a:prstGeom prst="rect">
            <a:avLst/>
          </a:prstGeom>
        </p:spPr>
        <p:txBody>
          <a:bodyPr vert="horz" lIns="91440" tIns="45720" rIns="91440" bIns="45720" rtlCol="0" anchor="ctr"/>
          <a:lstStyle>
            <a:lvl1pPr algn="r">
              <a:defRPr sz="900" baseline="0">
                <a:solidFill>
                  <a:schemeClr val="tx2"/>
                </a:solidFill>
              </a:defRPr>
            </a:lvl1pPr>
          </a:lstStyle>
          <a:p>
            <a:pPr rtl="0"/>
            <a:fld id="{69E57DC2-970A-4B3E-BB1C-7A09969E49DF}" type="slidenum">
              <a:rPr lang="en-US" dirty="0"/>
              <a:pPr/>
              <a:t>‹#›</a:t>
            </a:fld>
            <a:endParaRPr lang="en-US" dirty="0"/>
          </a:p>
        </p:txBody>
      </p:sp>
      <p:sp>
        <p:nvSpPr>
          <p:cNvPr id="9" name="Hình chữ nhật 8" title="Thanh bên"/>
          <p:cNvSpPr/>
          <p:nvPr/>
        </p:nvSpPr>
        <p:spPr>
          <a:xfrm>
            <a:off x="358571" y="313"/>
            <a:ext cx="17145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40" userDrawn="1">
          <p15:clr>
            <a:srgbClr val="F26B43"/>
          </p15:clr>
        </p15:guide>
        <p15:guide id="4" orient="horz" pos="1200" userDrawn="1">
          <p15:clr>
            <a:srgbClr val="F26B43"/>
          </p15:clr>
        </p15:guide>
        <p15:guide id="6" orient="horz" pos="3080" userDrawn="1">
          <p15:clr>
            <a:srgbClr val="F26B43"/>
          </p15:clr>
        </p15:guide>
        <p15:guide id="7" orient="horz" pos="360" userDrawn="1">
          <p15:clr>
            <a:srgbClr val="F26B43"/>
          </p15:clr>
        </p15:guide>
        <p15:guide id="8" orient="horz" pos="1260" userDrawn="1">
          <p15:clr>
            <a:srgbClr val="F26B43"/>
          </p15:clr>
        </p15:guide>
        <p15:guide id="9" pos="5184" userDrawn="1">
          <p15:clr>
            <a:srgbClr val="F26B43"/>
          </p15:clr>
        </p15:guide>
        <p15:guide id="10" pos="702" userDrawn="1">
          <p15:clr>
            <a:srgbClr val="F26B43"/>
          </p15:clr>
        </p15:guide>
        <p15:guide id="11" pos="6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436346" y="1266143"/>
            <a:ext cx="6270922" cy="1192670"/>
          </a:xfrm>
        </p:spPr>
        <p:txBody>
          <a:bodyPr rtlCol="0"/>
          <a:lstStyle>
            <a:defPPr rtl="0">
              <a:defRPr lang="vi-VN"/>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a:lstStyle>
          <a:p>
            <a:r>
              <a:rPr lang="en-US" sz="4050" dirty="0">
                <a:latin typeface="Times New Roman" panose="02020603050405020304" pitchFamily="18" charset="0"/>
                <a:cs typeface="Times New Roman" panose="02020603050405020304" pitchFamily="18" charset="0"/>
              </a:rPr>
              <a:t>BÀI BÁO CÁO THIẾT KẾ WEB</a:t>
            </a:r>
          </a:p>
        </p:txBody>
      </p:sp>
      <p:sp>
        <p:nvSpPr>
          <p:cNvPr id="6" name="Subtitle 5"/>
          <p:cNvSpPr>
            <a:spLocks noGrp="1"/>
          </p:cNvSpPr>
          <p:nvPr>
            <p:ph type="subTitle" idx="1"/>
          </p:nvPr>
        </p:nvSpPr>
        <p:spPr/>
        <p:txBody>
          <a:bodyPr>
            <a:normAutofit lnSpcReduction="10000"/>
          </a:bodyPr>
          <a:lstStyle/>
          <a:p>
            <a:r>
              <a:rPr lang="en-US" dirty="0" err="1" smtClean="0"/>
              <a:t>Giảng</a:t>
            </a:r>
            <a:r>
              <a:rPr lang="en-US" dirty="0" smtClean="0"/>
              <a:t> </a:t>
            </a:r>
            <a:r>
              <a:rPr lang="en-US" dirty="0" err="1" smtClean="0"/>
              <a:t>viên</a:t>
            </a:r>
            <a:r>
              <a:rPr lang="en-US" dirty="0" smtClean="0"/>
              <a:t> : </a:t>
            </a:r>
            <a:r>
              <a:rPr lang="en-US" dirty="0" err="1" smtClean="0"/>
              <a:t>Nguyễn</a:t>
            </a:r>
            <a:r>
              <a:rPr lang="en-US" dirty="0" smtClean="0"/>
              <a:t> </a:t>
            </a:r>
            <a:r>
              <a:rPr lang="en-US" dirty="0" err="1" smtClean="0"/>
              <a:t>Thị</a:t>
            </a:r>
            <a:r>
              <a:rPr lang="en-US" dirty="0" smtClean="0"/>
              <a:t> </a:t>
            </a:r>
            <a:r>
              <a:rPr lang="en-US" dirty="0" err="1" smtClean="0"/>
              <a:t>Như</a:t>
            </a:r>
            <a:endParaRPr lang="en-US" dirty="0" smtClean="0"/>
          </a:p>
          <a:p>
            <a:r>
              <a:rPr lang="en-US" dirty="0" err="1" smtClean="0"/>
              <a:t>Sinh</a:t>
            </a:r>
            <a:r>
              <a:rPr lang="en-US" dirty="0" smtClean="0"/>
              <a:t> </a:t>
            </a:r>
            <a:r>
              <a:rPr lang="en-US" dirty="0" err="1" smtClean="0"/>
              <a:t>viên</a:t>
            </a:r>
            <a:r>
              <a:rPr lang="en-US" dirty="0" smtClean="0"/>
              <a:t> : </a:t>
            </a:r>
            <a:r>
              <a:rPr lang="en-US" dirty="0" err="1" smtClean="0"/>
              <a:t>Phan</a:t>
            </a:r>
            <a:r>
              <a:rPr lang="en-US" dirty="0" smtClean="0"/>
              <a:t> </a:t>
            </a:r>
            <a:r>
              <a:rPr lang="en-US" dirty="0" err="1" smtClean="0"/>
              <a:t>Thanh</a:t>
            </a:r>
            <a:r>
              <a:rPr lang="en-US" dirty="0" smtClean="0"/>
              <a:t> </a:t>
            </a:r>
            <a:r>
              <a:rPr lang="en-US" dirty="0" err="1" smtClean="0"/>
              <a:t>Tùng</a:t>
            </a:r>
            <a:r>
              <a:rPr lang="en-US" dirty="0" smtClean="0"/>
              <a:t> 20103064</a:t>
            </a:r>
          </a:p>
          <a:p>
            <a:r>
              <a:rPr lang="en-US" dirty="0" smtClean="0"/>
              <a:t>                  </a:t>
            </a:r>
            <a:r>
              <a:rPr lang="en-US" dirty="0" err="1" smtClean="0"/>
              <a:t>Võ</a:t>
            </a:r>
            <a:r>
              <a:rPr lang="en-US" dirty="0" smtClean="0"/>
              <a:t> </a:t>
            </a:r>
            <a:r>
              <a:rPr lang="en-US" dirty="0" err="1" smtClean="0"/>
              <a:t>Quang</a:t>
            </a:r>
            <a:r>
              <a:rPr lang="en-US" dirty="0" smtClean="0"/>
              <a:t> </a:t>
            </a:r>
            <a:r>
              <a:rPr lang="en-US" dirty="0" err="1" smtClean="0"/>
              <a:t>Trường</a:t>
            </a:r>
            <a:r>
              <a:rPr lang="en-US" dirty="0" smtClean="0"/>
              <a:t> 20103150</a:t>
            </a:r>
          </a:p>
          <a:p>
            <a:endParaRPr lang="en-US" dirty="0"/>
          </a:p>
        </p:txBody>
      </p:sp>
    </p:spTree>
    <p:extLst>
      <p:ext uri="{BB962C8B-B14F-4D97-AF65-F5344CB8AC3E}">
        <p14:creationId xmlns:p14="http://schemas.microsoft.com/office/powerpoint/2010/main" val="360108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cảnh</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1818" y="1521320"/>
            <a:ext cx="6155902" cy="3368180"/>
          </a:xfrm>
        </p:spPr>
      </p:pic>
    </p:spTree>
    <p:extLst>
      <p:ext uri="{BB962C8B-B14F-4D97-AF65-F5344CB8AC3E}">
        <p14:creationId xmlns:p14="http://schemas.microsoft.com/office/powerpoint/2010/main" val="340168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chức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năng</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6203" y="1719369"/>
            <a:ext cx="6456515" cy="3368269"/>
          </a:xfrm>
        </p:spPr>
      </p:pic>
    </p:spTree>
    <p:extLst>
      <p:ext uri="{BB962C8B-B14F-4D97-AF65-F5344CB8AC3E}">
        <p14:creationId xmlns:p14="http://schemas.microsoft.com/office/powerpoint/2010/main" val="144782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luồng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dữ</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liệu</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1288" y="1485040"/>
            <a:ext cx="7429893" cy="3760727"/>
          </a:xfrm>
        </p:spPr>
      </p:pic>
    </p:spTree>
    <p:extLst>
      <p:ext uri="{BB962C8B-B14F-4D97-AF65-F5344CB8AC3E}">
        <p14:creationId xmlns:p14="http://schemas.microsoft.com/office/powerpoint/2010/main" val="1902716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5DA9DB2D-A4B2-367C-DBA6-BA4FF9C56805}"/>
              </a:ext>
            </a:extLst>
          </p:cNvPr>
          <p:cNvSpPr>
            <a:spLocks noGrp="1"/>
          </p:cNvSpPr>
          <p:nvPr>
            <p:ph type="title"/>
          </p:nvPr>
        </p:nvSpPr>
        <p:spPr>
          <a:xfrm>
            <a:off x="788069" y="399047"/>
            <a:ext cx="7200900" cy="1114425"/>
          </a:xfrm>
        </p:spPr>
        <p:txBody>
          <a:bodyPr/>
          <a:lstStyle>
            <a:defPPr rtl="0">
              <a:defRPr lang="vi-VN"/>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a:lstStyle>
          <a:p>
            <a:r>
              <a:rPr lang="vi-VN" dirty="0">
                <a:latin typeface="Tahoma"/>
                <a:ea typeface="Tahoma"/>
                <a:cs typeface="Tahoma"/>
              </a:rPr>
              <a:t>Phát thảo </a:t>
            </a:r>
            <a:r>
              <a:rPr lang="en-US" dirty="0" err="1" smtClean="0">
                <a:latin typeface="Tahoma"/>
                <a:ea typeface="Tahoma"/>
                <a:cs typeface="Tahoma"/>
              </a:rPr>
              <a:t>sơ</a:t>
            </a:r>
            <a:r>
              <a:rPr lang="en-US" dirty="0" smtClean="0">
                <a:latin typeface="Tahoma"/>
                <a:ea typeface="Tahoma"/>
                <a:cs typeface="Tahoma"/>
              </a:rPr>
              <a:t> </a:t>
            </a:r>
            <a:r>
              <a:rPr lang="en-US" dirty="0" err="1" smtClean="0">
                <a:latin typeface="Tahoma"/>
                <a:ea typeface="Tahoma"/>
                <a:cs typeface="Tahoma"/>
              </a:rPr>
              <a:t>đồ</a:t>
            </a:r>
            <a:r>
              <a:rPr lang="en-US" dirty="0" smtClean="0">
                <a:latin typeface="Tahoma"/>
                <a:ea typeface="Tahoma"/>
                <a:cs typeface="Tahoma"/>
              </a:rPr>
              <a:t> website </a:t>
            </a:r>
            <a:r>
              <a:rPr lang="vi-VN" dirty="0" smtClean="0">
                <a:latin typeface="Tahoma"/>
                <a:ea typeface="Tahoma"/>
                <a:cs typeface="Tahoma"/>
              </a:rPr>
              <a:t>:</a:t>
            </a:r>
            <a:endParaRPr lang="vi-VN" dirty="0"/>
          </a:p>
        </p:txBody>
      </p:sp>
      <p:pic>
        <p:nvPicPr>
          <p:cNvPr id="4" name="Hình ảnh 4">
            <a:extLst>
              <a:ext uri="{FF2B5EF4-FFF2-40B4-BE49-F238E27FC236}">
                <a16:creationId xmlns="" xmlns:a16="http://schemas.microsoft.com/office/drawing/2014/main" id="{27809BA3-137C-63C7-3BDF-C8763EA90E32}"/>
              </a:ext>
            </a:extLst>
          </p:cNvPr>
          <p:cNvPicPr>
            <a:picLocks noGrp="1" noChangeAspect="1"/>
          </p:cNvPicPr>
          <p:nvPr>
            <p:ph idx="1"/>
          </p:nvPr>
        </p:nvPicPr>
        <p:blipFill>
          <a:blip r:embed="rId2"/>
          <a:stretch>
            <a:fillRect/>
          </a:stretch>
        </p:blipFill>
        <p:spPr>
          <a:xfrm>
            <a:off x="1780194" y="957514"/>
            <a:ext cx="6560175" cy="4410575"/>
          </a:xfrm>
        </p:spPr>
      </p:pic>
    </p:spTree>
    <p:extLst>
      <p:ext uri="{BB962C8B-B14F-4D97-AF65-F5344CB8AC3E}">
        <p14:creationId xmlns:p14="http://schemas.microsoft.com/office/powerpoint/2010/main" val="47005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0D2F126E-5EBE-61A6-DC1C-3DC6B2CC7530}"/>
              </a:ext>
            </a:extLst>
          </p:cNvPr>
          <p:cNvSpPr>
            <a:spLocks noGrp="1"/>
          </p:cNvSpPr>
          <p:nvPr>
            <p:ph type="title"/>
          </p:nvPr>
        </p:nvSpPr>
        <p:spPr>
          <a:xfrm>
            <a:off x="654514" y="185272"/>
            <a:ext cx="6516307" cy="969760"/>
          </a:xfrm>
        </p:spPr>
        <p:txBody>
          <a:bodyPr>
            <a:normAutofit/>
          </a:bodyPr>
          <a:lstStyle>
            <a:defPPr rtl="0">
              <a:defRPr lang="vi-VN"/>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a:lstStyle>
          <a:p>
            <a:r>
              <a:rPr lang="vi-VN" sz="2400" dirty="0">
                <a:latin typeface="Times New Roman" panose="02020603050405020304" pitchFamily="18" charset="0"/>
                <a:ea typeface="Tahoma"/>
                <a:cs typeface="Times New Roman" panose="02020603050405020304" pitchFamily="18" charset="0"/>
              </a:rPr>
              <a:t>Cấu trúc trang web</a:t>
            </a:r>
            <a:r>
              <a:rPr lang="vi-VN" sz="2400" dirty="0">
                <a:latin typeface="Tahoma"/>
                <a:ea typeface="Tahoma"/>
                <a:cs typeface="Tahoma"/>
              </a:rPr>
              <a:t>:</a:t>
            </a:r>
          </a:p>
        </p:txBody>
      </p:sp>
      <p:sp>
        <p:nvSpPr>
          <p:cNvPr id="5" name="Hộp Văn bản 4">
            <a:extLst>
              <a:ext uri="{FF2B5EF4-FFF2-40B4-BE49-F238E27FC236}">
                <a16:creationId xmlns="" xmlns:a16="http://schemas.microsoft.com/office/drawing/2014/main" id="{FFB8A53B-1FC8-8A4B-A90B-77E0F1089509}"/>
              </a:ext>
            </a:extLst>
          </p:cNvPr>
          <p:cNvSpPr txBox="1"/>
          <p:nvPr/>
        </p:nvSpPr>
        <p:spPr>
          <a:xfrm>
            <a:off x="654514" y="510194"/>
            <a:ext cx="2037650" cy="43858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defPPr rtl="0">
              <a:defRPr lang="vi-VN"/>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a:lstStyle>
          <a:p>
            <a:r>
              <a:rPr lang="vi-VN" sz="2400" dirty="0">
                <a:latin typeface="Times New Roman" panose="02020603050405020304" pitchFamily="18" charset="0"/>
                <a:ea typeface="Tahoma"/>
                <a:cs typeface="Times New Roman" panose="02020603050405020304" pitchFamily="18" charset="0"/>
              </a:rPr>
              <a:t>Trang</a:t>
            </a:r>
            <a:r>
              <a:rPr lang="vi-VN" sz="2100" dirty="0">
                <a:latin typeface="Times New Roman" panose="02020603050405020304" pitchFamily="18" charset="0"/>
                <a:ea typeface="Tahoma"/>
                <a:cs typeface="Times New Roman" panose="02020603050405020304" pitchFamily="18" charset="0"/>
              </a:rPr>
              <a:t> </a:t>
            </a:r>
            <a:r>
              <a:rPr lang="vi-VN" sz="2100" dirty="0" err="1">
                <a:latin typeface="Times New Roman" panose="02020603050405020304" pitchFamily="18" charset="0"/>
                <a:ea typeface="Tahoma"/>
                <a:cs typeface="Times New Roman" panose="02020603050405020304" pitchFamily="18" charset="0"/>
              </a:rPr>
              <a:t>chủ</a:t>
            </a:r>
            <a:endParaRPr lang="vi-VN" sz="2100" dirty="0">
              <a:latin typeface="Times New Roman" panose="02020603050405020304" pitchFamily="18" charset="0"/>
              <a:ea typeface="Tahoma"/>
              <a:cs typeface="Times New Roman" panose="02020603050405020304" pitchFamily="18" charset="0"/>
            </a:endParaRP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3204" y="48699"/>
            <a:ext cx="2930181" cy="5582079"/>
          </a:xfrm>
        </p:spPr>
      </p:pic>
    </p:spTree>
    <p:extLst>
      <p:ext uri="{BB962C8B-B14F-4D97-AF65-F5344CB8AC3E}">
        <p14:creationId xmlns:p14="http://schemas.microsoft.com/office/powerpoint/2010/main" val="136059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D57C0C1C-C505-7A3D-C08E-54B04FAC456C}"/>
              </a:ext>
            </a:extLst>
          </p:cNvPr>
          <p:cNvSpPr>
            <a:spLocks noGrp="1"/>
          </p:cNvSpPr>
          <p:nvPr>
            <p:ph type="title"/>
          </p:nvPr>
        </p:nvSpPr>
        <p:spPr>
          <a:xfrm>
            <a:off x="632002" y="278223"/>
            <a:ext cx="2538664" cy="502820"/>
          </a:xfrm>
        </p:spPr>
        <p:txBody>
          <a:bodyPr>
            <a:normAutofit fontScale="90000"/>
          </a:bodyPr>
          <a:lstStyle>
            <a:defPPr rtl="0">
              <a:defRPr lang="vi-VN"/>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a:lstStyle>
          <a:p>
            <a:r>
              <a:rPr lang="vi-VN" sz="2700" dirty="0">
                <a:latin typeface="Tahoma"/>
                <a:ea typeface="Tahoma"/>
                <a:cs typeface="Tahoma"/>
              </a:rPr>
              <a:t>Trang </a:t>
            </a:r>
            <a:r>
              <a:rPr lang="vi-VN" sz="2700" dirty="0" err="1">
                <a:latin typeface="Tahoma"/>
                <a:ea typeface="Tahoma"/>
                <a:cs typeface="Tahoma"/>
              </a:rPr>
              <a:t>bán</a:t>
            </a:r>
            <a:r>
              <a:rPr lang="vi-VN" sz="2700" dirty="0">
                <a:latin typeface="Tahoma"/>
                <a:ea typeface="Tahoma"/>
                <a:cs typeface="Tahoma"/>
              </a:rPr>
              <a:t> </a:t>
            </a:r>
            <a:r>
              <a:rPr lang="vi-VN" sz="2700" dirty="0" err="1">
                <a:latin typeface="Tahoma"/>
                <a:ea typeface="Tahoma"/>
                <a:cs typeface="Tahoma"/>
              </a:rPr>
              <a:t>hàng</a:t>
            </a:r>
            <a:endParaRPr lang="vi-VN" sz="2700" dirty="0">
              <a:latin typeface="Tahoma"/>
              <a:ea typeface="Tahoma"/>
              <a:cs typeface="Tahoma"/>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903" y="30780"/>
            <a:ext cx="2855275" cy="5642969"/>
          </a:xfrm>
          <a:prstGeom prst="rect">
            <a:avLst/>
          </a:prstGeom>
        </p:spPr>
      </p:pic>
    </p:spTree>
    <p:extLst>
      <p:ext uri="{BB962C8B-B14F-4D97-AF65-F5344CB8AC3E}">
        <p14:creationId xmlns:p14="http://schemas.microsoft.com/office/powerpoint/2010/main" val="71234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Xây</a:t>
            </a:r>
            <a:r>
              <a:rPr lang="en-US" dirty="0" smtClean="0"/>
              <a:t> </a:t>
            </a:r>
            <a:r>
              <a:rPr lang="en-US" dirty="0" err="1" smtClean="0"/>
              <a:t>dựng</a:t>
            </a:r>
            <a:r>
              <a:rPr lang="en-US" dirty="0" smtClean="0"/>
              <a:t> </a:t>
            </a:r>
            <a:r>
              <a:rPr lang="en-US" dirty="0" err="1" smtClean="0"/>
              <a:t>tính</a:t>
            </a:r>
            <a:r>
              <a:rPr lang="en-US" dirty="0" smtClean="0"/>
              <a:t> </a:t>
            </a:r>
            <a:r>
              <a:rPr lang="en-US" dirty="0" err="1" smtClean="0"/>
              <a:t>năng</a:t>
            </a:r>
            <a:r>
              <a:rPr lang="en-US" dirty="0"/>
              <a:t> </a:t>
            </a:r>
            <a:r>
              <a:rPr lang="en-US" dirty="0" smtClean="0"/>
              <a:t>website</a:t>
            </a:r>
            <a:endParaRPr lang="en-US" dirty="0"/>
          </a:p>
        </p:txBody>
      </p:sp>
      <p:sp>
        <p:nvSpPr>
          <p:cNvPr id="3" name="Content Placeholder 2"/>
          <p:cNvSpPr>
            <a:spLocks noGrp="1"/>
          </p:cNvSpPr>
          <p:nvPr>
            <p:ph idx="1"/>
          </p:nvPr>
        </p:nvSpPr>
        <p:spPr/>
        <p:txBody>
          <a:bodyPr/>
          <a:lstStyle/>
          <a:p>
            <a:pPr>
              <a:buFontTx/>
              <a:buChar char="-"/>
            </a:pPr>
            <a:r>
              <a:rPr lang="en-US" dirty="0" err="1" smtClean="0"/>
              <a:t>Chức</a:t>
            </a:r>
            <a:r>
              <a:rPr lang="en-US" dirty="0" smtClean="0"/>
              <a:t> </a:t>
            </a:r>
            <a:r>
              <a:rPr lang="en-US" dirty="0" err="1" smtClean="0"/>
              <a:t>năng</a:t>
            </a:r>
            <a:r>
              <a:rPr lang="en-US" dirty="0" smtClean="0"/>
              <a:t> </a:t>
            </a:r>
            <a:r>
              <a:rPr lang="en-US" dirty="0" err="1" smtClean="0"/>
              <a:t>trang</a:t>
            </a:r>
            <a:r>
              <a:rPr lang="en-US" dirty="0" smtClean="0"/>
              <a:t> </a:t>
            </a:r>
            <a:r>
              <a:rPr lang="en-US" dirty="0" err="1" smtClean="0"/>
              <a:t>chủ</a:t>
            </a:r>
            <a:r>
              <a:rPr lang="en-US" dirty="0" smtClean="0"/>
              <a:t>, </a:t>
            </a:r>
            <a:r>
              <a:rPr lang="en-US" dirty="0" err="1" smtClean="0"/>
              <a:t>tìm</a:t>
            </a:r>
            <a:r>
              <a:rPr lang="en-US" dirty="0" smtClean="0"/>
              <a:t> </a:t>
            </a:r>
            <a:r>
              <a:rPr lang="en-US" dirty="0" err="1" smtClean="0"/>
              <a:t>kiếm</a:t>
            </a:r>
            <a:r>
              <a:rPr lang="en-US" dirty="0" smtClean="0"/>
              <a:t>, </a:t>
            </a:r>
            <a:r>
              <a:rPr lang="en-US" dirty="0" err="1" smtClean="0"/>
              <a:t>liên</a:t>
            </a:r>
            <a:r>
              <a:rPr lang="en-US" dirty="0" smtClean="0"/>
              <a:t> </a:t>
            </a:r>
            <a:r>
              <a:rPr lang="en-US" dirty="0" err="1" smtClean="0"/>
              <a:t>hệ</a:t>
            </a:r>
            <a:r>
              <a:rPr lang="en-US" dirty="0" smtClean="0"/>
              <a:t>.</a:t>
            </a:r>
          </a:p>
          <a:p>
            <a:pPr>
              <a:buFontTx/>
              <a:buChar char="-"/>
            </a:pPr>
            <a:r>
              <a:rPr lang="en-US" dirty="0" err="1" smtClean="0"/>
              <a:t>Chức</a:t>
            </a:r>
            <a:r>
              <a:rPr lang="en-US" dirty="0" smtClean="0"/>
              <a:t> </a:t>
            </a:r>
            <a:r>
              <a:rPr lang="en-US" dirty="0" err="1" smtClean="0"/>
              <a:t>năng</a:t>
            </a:r>
            <a:r>
              <a:rPr lang="en-US" dirty="0" smtClean="0"/>
              <a:t> </a:t>
            </a:r>
            <a:r>
              <a:rPr lang="en-US" dirty="0" err="1" smtClean="0"/>
              <a:t>giỏ</a:t>
            </a:r>
            <a:r>
              <a:rPr lang="en-US" dirty="0" smtClean="0"/>
              <a:t> </a:t>
            </a:r>
            <a:r>
              <a:rPr lang="en-US" dirty="0" err="1" smtClean="0"/>
              <a:t>hàng</a:t>
            </a:r>
            <a:endParaRPr lang="en-US" dirty="0" smtClean="0"/>
          </a:p>
          <a:p>
            <a:pPr>
              <a:buFontTx/>
              <a:buChar char="-"/>
            </a:pPr>
            <a:r>
              <a:rPr lang="en-US" dirty="0" err="1" smtClean="0"/>
              <a:t>Chức</a:t>
            </a:r>
            <a:r>
              <a:rPr lang="en-US" dirty="0" smtClean="0"/>
              <a:t> </a:t>
            </a:r>
            <a:r>
              <a:rPr lang="en-US" dirty="0" err="1" smtClean="0"/>
              <a:t>năng</a:t>
            </a:r>
            <a:r>
              <a:rPr lang="en-US" dirty="0" smtClean="0"/>
              <a:t> </a:t>
            </a:r>
            <a:r>
              <a:rPr lang="en-US" dirty="0" err="1" smtClean="0"/>
              <a:t>thanh</a:t>
            </a:r>
            <a:r>
              <a:rPr lang="en-US" dirty="0" smtClean="0"/>
              <a:t> </a:t>
            </a:r>
            <a:r>
              <a:rPr lang="en-US" dirty="0" err="1" smtClean="0"/>
              <a:t>toán</a:t>
            </a:r>
            <a:r>
              <a:rPr lang="en-US" dirty="0" smtClean="0"/>
              <a:t>.</a:t>
            </a:r>
          </a:p>
          <a:p>
            <a:pPr>
              <a:buFontTx/>
              <a:buChar char="-"/>
            </a:pPr>
            <a:r>
              <a:rPr lang="en-US" dirty="0" err="1" smtClean="0"/>
              <a:t>Chức</a:t>
            </a:r>
            <a:r>
              <a:rPr lang="en-US" dirty="0" smtClean="0"/>
              <a:t> </a:t>
            </a:r>
            <a:r>
              <a:rPr lang="en-US" dirty="0" err="1" smtClean="0"/>
              <a:t>năng</a:t>
            </a:r>
            <a:r>
              <a:rPr lang="en-US" dirty="0" smtClean="0"/>
              <a:t> </a:t>
            </a:r>
            <a:r>
              <a:rPr lang="en-US" dirty="0" err="1" smtClean="0"/>
              <a:t>đăng</a:t>
            </a:r>
            <a:r>
              <a:rPr lang="en-US" dirty="0" smtClean="0"/>
              <a:t> </a:t>
            </a:r>
            <a:r>
              <a:rPr lang="en-US" dirty="0" err="1" smtClean="0"/>
              <a:t>kí</a:t>
            </a:r>
            <a:r>
              <a:rPr lang="en-US" dirty="0" smtClean="0"/>
              <a:t>, </a:t>
            </a:r>
            <a:r>
              <a:rPr lang="en-US" dirty="0" err="1" smtClean="0"/>
              <a:t>đăng</a:t>
            </a:r>
            <a:r>
              <a:rPr lang="en-US" dirty="0" smtClean="0"/>
              <a:t> </a:t>
            </a:r>
            <a:r>
              <a:rPr lang="en-US" dirty="0" err="1" smtClean="0"/>
              <a:t>nhập</a:t>
            </a:r>
            <a:r>
              <a:rPr lang="en-US" dirty="0" smtClean="0"/>
              <a:t>.</a:t>
            </a:r>
          </a:p>
        </p:txBody>
      </p:sp>
    </p:spTree>
    <p:extLst>
      <p:ext uri="{BB962C8B-B14F-4D97-AF65-F5344CB8AC3E}">
        <p14:creationId xmlns:p14="http://schemas.microsoft.com/office/powerpoint/2010/main" val="127311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190" y="69612"/>
            <a:ext cx="7200900" cy="1238250"/>
          </a:xfrm>
        </p:spPr>
        <p:txBody>
          <a:bodyPr/>
          <a:lstStyle/>
          <a:p>
            <a:r>
              <a:rPr lang="en-US" dirty="0" err="1" smtClean="0"/>
              <a:t>Sản</a:t>
            </a:r>
            <a:r>
              <a:rPr lang="en-US" dirty="0" smtClean="0"/>
              <a:t> </a:t>
            </a:r>
            <a:r>
              <a:rPr lang="en-US" dirty="0" err="1" smtClean="0"/>
              <a:t>phẩm</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53692" y="776897"/>
            <a:ext cx="7527840" cy="3811464"/>
          </a:xfrm>
          <a:prstGeom prst="rect">
            <a:avLst/>
          </a:prstGeom>
        </p:spPr>
      </p:pic>
      <p:pic>
        <p:nvPicPr>
          <p:cNvPr id="5" name="Picture 4"/>
          <p:cNvPicPr>
            <a:picLocks noChangeAspect="1"/>
          </p:cNvPicPr>
          <p:nvPr/>
        </p:nvPicPr>
        <p:blipFill>
          <a:blip r:embed="rId3"/>
          <a:stretch>
            <a:fillRect/>
          </a:stretch>
        </p:blipFill>
        <p:spPr>
          <a:xfrm>
            <a:off x="850383" y="688737"/>
            <a:ext cx="7431149" cy="3776229"/>
          </a:xfrm>
          <a:prstGeom prst="rect">
            <a:avLst/>
          </a:prstGeom>
        </p:spPr>
      </p:pic>
      <p:pic>
        <p:nvPicPr>
          <p:cNvPr id="6" name="Picture 5"/>
          <p:cNvPicPr>
            <a:picLocks noChangeAspect="1"/>
          </p:cNvPicPr>
          <p:nvPr/>
        </p:nvPicPr>
        <p:blipFill>
          <a:blip r:embed="rId4"/>
          <a:stretch>
            <a:fillRect/>
          </a:stretch>
        </p:blipFill>
        <p:spPr>
          <a:xfrm>
            <a:off x="936866" y="618978"/>
            <a:ext cx="7441357" cy="3742006"/>
          </a:xfrm>
          <a:prstGeom prst="rect">
            <a:avLst/>
          </a:prstGeom>
        </p:spPr>
      </p:pic>
      <p:pic>
        <p:nvPicPr>
          <p:cNvPr id="7" name="Picture 6"/>
          <p:cNvPicPr>
            <a:picLocks noChangeAspect="1"/>
          </p:cNvPicPr>
          <p:nvPr/>
        </p:nvPicPr>
        <p:blipFill>
          <a:blip r:embed="rId5"/>
          <a:stretch>
            <a:fillRect/>
          </a:stretch>
        </p:blipFill>
        <p:spPr>
          <a:xfrm>
            <a:off x="1028700" y="586492"/>
            <a:ext cx="7507329" cy="3806978"/>
          </a:xfrm>
          <a:prstGeom prst="rect">
            <a:avLst/>
          </a:prstGeom>
        </p:spPr>
      </p:pic>
      <p:pic>
        <p:nvPicPr>
          <p:cNvPr id="8" name="Picture 7"/>
          <p:cNvPicPr>
            <a:picLocks noChangeAspect="1"/>
          </p:cNvPicPr>
          <p:nvPr/>
        </p:nvPicPr>
        <p:blipFill>
          <a:blip r:embed="rId6"/>
          <a:stretch>
            <a:fillRect/>
          </a:stretch>
        </p:blipFill>
        <p:spPr>
          <a:xfrm>
            <a:off x="1643889" y="475757"/>
            <a:ext cx="7217798" cy="3559977"/>
          </a:xfrm>
          <a:prstGeom prst="rect">
            <a:avLst/>
          </a:prstGeom>
        </p:spPr>
      </p:pic>
    </p:spTree>
    <p:extLst>
      <p:ext uri="{BB962C8B-B14F-4D97-AF65-F5344CB8AC3E}">
        <p14:creationId xmlns:p14="http://schemas.microsoft.com/office/powerpoint/2010/main" val="172177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0820AEFF-F98E-00D3-61BF-E8AF43CD6877}"/>
              </a:ext>
            </a:extLst>
          </p:cNvPr>
          <p:cNvSpPr>
            <a:spLocks noGrp="1"/>
          </p:cNvSpPr>
          <p:nvPr>
            <p:ph type="title"/>
          </p:nvPr>
        </p:nvSpPr>
        <p:spPr>
          <a:xfrm>
            <a:off x="609313" y="117737"/>
            <a:ext cx="7200900" cy="1238250"/>
          </a:xfrm>
        </p:spPr>
        <p:txBody>
          <a:bodyPr/>
          <a:lstStyle/>
          <a:p>
            <a:r>
              <a:rPr lang="vi-VN" dirty="0" err="1">
                <a:latin typeface="Tahoma"/>
                <a:ea typeface="Tahoma"/>
                <a:cs typeface="Tahoma"/>
              </a:rPr>
              <a:t>Reponsive</a:t>
            </a:r>
            <a:r>
              <a:rPr lang="vi-VN" dirty="0">
                <a:latin typeface="Tahoma"/>
                <a:ea typeface="Tahoma"/>
                <a:cs typeface="Tahoma"/>
              </a:rPr>
              <a:t>: </a:t>
            </a:r>
          </a:p>
        </p:txBody>
      </p:sp>
      <p:pic>
        <p:nvPicPr>
          <p:cNvPr id="3" name="Picture 2"/>
          <p:cNvPicPr>
            <a:picLocks noChangeAspect="1"/>
          </p:cNvPicPr>
          <p:nvPr/>
        </p:nvPicPr>
        <p:blipFill>
          <a:blip r:embed="rId2"/>
          <a:stretch>
            <a:fillRect/>
          </a:stretch>
        </p:blipFill>
        <p:spPr>
          <a:xfrm>
            <a:off x="706271" y="818146"/>
            <a:ext cx="2057555" cy="4575835"/>
          </a:xfrm>
          <a:prstGeom prst="rect">
            <a:avLst/>
          </a:prstGeom>
        </p:spPr>
      </p:pic>
      <p:pic>
        <p:nvPicPr>
          <p:cNvPr id="4" name="Picture 3"/>
          <p:cNvPicPr>
            <a:picLocks noChangeAspect="1"/>
          </p:cNvPicPr>
          <p:nvPr/>
        </p:nvPicPr>
        <p:blipFill>
          <a:blip r:embed="rId3"/>
          <a:stretch>
            <a:fillRect/>
          </a:stretch>
        </p:blipFill>
        <p:spPr>
          <a:xfrm>
            <a:off x="2793393" y="818146"/>
            <a:ext cx="2063304" cy="4575835"/>
          </a:xfrm>
          <a:prstGeom prst="rect">
            <a:avLst/>
          </a:prstGeom>
        </p:spPr>
      </p:pic>
      <p:pic>
        <p:nvPicPr>
          <p:cNvPr id="5" name="Picture 4"/>
          <p:cNvPicPr>
            <a:picLocks noChangeAspect="1"/>
          </p:cNvPicPr>
          <p:nvPr/>
        </p:nvPicPr>
        <p:blipFill>
          <a:blip r:embed="rId4"/>
          <a:stretch>
            <a:fillRect/>
          </a:stretch>
        </p:blipFill>
        <p:spPr>
          <a:xfrm>
            <a:off x="4886514" y="818146"/>
            <a:ext cx="2041848" cy="4575835"/>
          </a:xfrm>
          <a:prstGeom prst="rect">
            <a:avLst/>
          </a:prstGeom>
        </p:spPr>
      </p:pic>
      <p:pic>
        <p:nvPicPr>
          <p:cNvPr id="6" name="Picture 5"/>
          <p:cNvPicPr>
            <a:picLocks noChangeAspect="1"/>
          </p:cNvPicPr>
          <p:nvPr/>
        </p:nvPicPr>
        <p:blipFill>
          <a:blip r:embed="rId5"/>
          <a:stretch>
            <a:fillRect/>
          </a:stretch>
        </p:blipFill>
        <p:spPr>
          <a:xfrm>
            <a:off x="6965084" y="818146"/>
            <a:ext cx="2068914" cy="4572561"/>
          </a:xfrm>
          <a:prstGeom prst="rect">
            <a:avLst/>
          </a:prstGeom>
        </p:spPr>
      </p:pic>
      <p:pic>
        <p:nvPicPr>
          <p:cNvPr id="7" name="Picture 6"/>
          <p:cNvPicPr>
            <a:picLocks noChangeAspect="1"/>
          </p:cNvPicPr>
          <p:nvPr/>
        </p:nvPicPr>
        <p:blipFill>
          <a:blip r:embed="rId6"/>
          <a:stretch>
            <a:fillRect/>
          </a:stretch>
        </p:blipFill>
        <p:spPr>
          <a:xfrm>
            <a:off x="6951332" y="734912"/>
            <a:ext cx="2105636" cy="4739027"/>
          </a:xfrm>
          <a:prstGeom prst="rect">
            <a:avLst/>
          </a:prstGeom>
        </p:spPr>
      </p:pic>
      <p:pic>
        <p:nvPicPr>
          <p:cNvPr id="8" name="Picture 7"/>
          <p:cNvPicPr>
            <a:picLocks noChangeAspect="1"/>
          </p:cNvPicPr>
          <p:nvPr/>
        </p:nvPicPr>
        <p:blipFill>
          <a:blip r:embed="rId7"/>
          <a:stretch>
            <a:fillRect/>
          </a:stretch>
        </p:blipFill>
        <p:spPr>
          <a:xfrm>
            <a:off x="6949807" y="734913"/>
            <a:ext cx="2172300" cy="4875240"/>
          </a:xfrm>
          <a:prstGeom prst="rect">
            <a:avLst/>
          </a:prstGeom>
        </p:spPr>
      </p:pic>
    </p:spTree>
    <p:extLst>
      <p:ext uri="{BB962C8B-B14F-4D97-AF65-F5344CB8AC3E}">
        <p14:creationId xmlns:p14="http://schemas.microsoft.com/office/powerpoint/2010/main" val="381825068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8199" y="893774"/>
            <a:ext cx="2673382" cy="3569176"/>
          </a:xfrm>
          <a:prstGeom prst="rect">
            <a:avLst/>
          </a:prstGeom>
        </p:spPr>
      </p:pic>
      <p:pic>
        <p:nvPicPr>
          <p:cNvPr id="3" name="Picture 2"/>
          <p:cNvPicPr>
            <a:picLocks noChangeAspect="1"/>
          </p:cNvPicPr>
          <p:nvPr/>
        </p:nvPicPr>
        <p:blipFill>
          <a:blip r:embed="rId3"/>
          <a:stretch>
            <a:fillRect/>
          </a:stretch>
        </p:blipFill>
        <p:spPr>
          <a:xfrm>
            <a:off x="3452710" y="893774"/>
            <a:ext cx="2668716" cy="3569174"/>
          </a:xfrm>
          <a:prstGeom prst="rect">
            <a:avLst/>
          </a:prstGeom>
        </p:spPr>
      </p:pic>
      <p:pic>
        <p:nvPicPr>
          <p:cNvPr id="4" name="Picture 3"/>
          <p:cNvPicPr>
            <a:picLocks noChangeAspect="1"/>
          </p:cNvPicPr>
          <p:nvPr/>
        </p:nvPicPr>
        <p:blipFill>
          <a:blip r:embed="rId4"/>
          <a:stretch>
            <a:fillRect/>
          </a:stretch>
        </p:blipFill>
        <p:spPr>
          <a:xfrm>
            <a:off x="6326306" y="893774"/>
            <a:ext cx="2669892" cy="3569174"/>
          </a:xfrm>
          <a:prstGeom prst="rect">
            <a:avLst/>
          </a:prstGeom>
        </p:spPr>
      </p:pic>
      <p:pic>
        <p:nvPicPr>
          <p:cNvPr id="5" name="Picture 4"/>
          <p:cNvPicPr>
            <a:picLocks noChangeAspect="1"/>
          </p:cNvPicPr>
          <p:nvPr/>
        </p:nvPicPr>
        <p:blipFill>
          <a:blip r:embed="rId5"/>
          <a:stretch>
            <a:fillRect/>
          </a:stretch>
        </p:blipFill>
        <p:spPr>
          <a:xfrm>
            <a:off x="6326306" y="893774"/>
            <a:ext cx="2669892" cy="3586634"/>
          </a:xfrm>
          <a:prstGeom prst="rect">
            <a:avLst/>
          </a:prstGeom>
        </p:spPr>
      </p:pic>
      <p:pic>
        <p:nvPicPr>
          <p:cNvPr id="6" name="Picture 5"/>
          <p:cNvPicPr>
            <a:picLocks noChangeAspect="1"/>
          </p:cNvPicPr>
          <p:nvPr/>
        </p:nvPicPr>
        <p:blipFill>
          <a:blip r:embed="rId6"/>
          <a:stretch>
            <a:fillRect/>
          </a:stretch>
        </p:blipFill>
        <p:spPr>
          <a:xfrm>
            <a:off x="6326306" y="739390"/>
            <a:ext cx="2669892" cy="3877942"/>
          </a:xfrm>
          <a:prstGeom prst="rect">
            <a:avLst/>
          </a:prstGeom>
        </p:spPr>
      </p:pic>
    </p:spTree>
    <p:extLst>
      <p:ext uri="{BB962C8B-B14F-4D97-AF65-F5344CB8AC3E}">
        <p14:creationId xmlns:p14="http://schemas.microsoft.com/office/powerpoint/2010/main" val="374373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AFD41B7D-24CA-9994-6587-73BB2F47A4F2}"/>
              </a:ext>
            </a:extLst>
          </p:cNvPr>
          <p:cNvSpPr>
            <a:spLocks noGrp="1"/>
          </p:cNvSpPr>
          <p:nvPr>
            <p:ph type="title"/>
          </p:nvPr>
        </p:nvSpPr>
        <p:spPr>
          <a:xfrm>
            <a:off x="1028700" y="972333"/>
            <a:ext cx="7200900" cy="1238250"/>
          </a:xfrm>
        </p:spPr>
        <p:txBody>
          <a:bodyPr>
            <a:normAutofit/>
          </a:bodyPr>
          <a:lstStyle>
            <a:defPPr rtl="0">
              <a:defRPr lang="vi-VN"/>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a:lstStyle>
          <a:p>
            <a:r>
              <a:rPr lang="en-US" sz="2400" dirty="0" err="1" smtClean="0">
                <a:latin typeface="Times New Roman" panose="02020603050405020304" pitchFamily="18" charset="0"/>
                <a:ea typeface="Tahoma"/>
                <a:cs typeface="Times New Roman" panose="02020603050405020304" pitchFamily="18" charset="0"/>
              </a:rPr>
              <a:t>Đề</a:t>
            </a:r>
            <a:r>
              <a:rPr lang="en-US" sz="2400" dirty="0" smtClean="0">
                <a:latin typeface="Times New Roman" panose="02020603050405020304" pitchFamily="18" charset="0"/>
                <a:ea typeface="Tahoma"/>
                <a:cs typeface="Times New Roman" panose="02020603050405020304" pitchFamily="18" charset="0"/>
              </a:rPr>
              <a:t> </a:t>
            </a:r>
            <a:r>
              <a:rPr lang="en-US" sz="2400" dirty="0" err="1" smtClean="0">
                <a:latin typeface="Times New Roman" panose="02020603050405020304" pitchFamily="18" charset="0"/>
                <a:ea typeface="Tahoma"/>
                <a:cs typeface="Times New Roman" panose="02020603050405020304" pitchFamily="18" charset="0"/>
              </a:rPr>
              <a:t>tài</a:t>
            </a:r>
            <a:r>
              <a:rPr lang="en-US" sz="2400" dirty="0" smtClean="0">
                <a:latin typeface="Times New Roman" panose="02020603050405020304" pitchFamily="18" charset="0"/>
                <a:ea typeface="Tahoma"/>
                <a:cs typeface="Times New Roman" panose="02020603050405020304" pitchFamily="18" charset="0"/>
              </a:rPr>
              <a:t> :</a:t>
            </a:r>
            <a:endParaRPr lang="vi-VN" sz="2400" dirty="0">
              <a:latin typeface="Times New Roman" panose="02020603050405020304" pitchFamily="18" charset="0"/>
              <a:ea typeface="Tahoma"/>
              <a:cs typeface="Times New Roman" panose="02020603050405020304" pitchFamily="18" charset="0"/>
            </a:endParaRPr>
          </a:p>
        </p:txBody>
      </p:sp>
      <p:sp>
        <p:nvSpPr>
          <p:cNvPr id="3" name="Chỗ dành sẵn cho Nội dung 2">
            <a:extLst>
              <a:ext uri="{FF2B5EF4-FFF2-40B4-BE49-F238E27FC236}">
                <a16:creationId xmlns="" xmlns:a16="http://schemas.microsoft.com/office/drawing/2014/main" id="{AA533F5E-3455-8DA1-2D78-8CFCE5D69228}"/>
              </a:ext>
            </a:extLst>
          </p:cNvPr>
          <p:cNvSpPr>
            <a:spLocks noGrp="1"/>
          </p:cNvSpPr>
          <p:nvPr>
            <p:ph idx="1"/>
          </p:nvPr>
        </p:nvSpPr>
        <p:spPr>
          <a:xfrm>
            <a:off x="1296832" y="1809750"/>
            <a:ext cx="7200900" cy="2984500"/>
          </a:xfrm>
        </p:spPr>
        <p:txBody>
          <a:bodyPr vert="horz" lIns="68580" tIns="34290" rIns="68580" bIns="34290" rtlCol="0" anchor="t">
            <a:normAutofit/>
          </a:bodyPr>
          <a:lstStyle>
            <a:defPPr rtl="0">
              <a:defRPr lang="vi-VN"/>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a:lstStyle>
          <a:p>
            <a:pPr indent="0" algn="ctr">
              <a:buNone/>
            </a:pPr>
            <a:r>
              <a:rPr lang="vi-VN" sz="4400" dirty="0" err="1">
                <a:latin typeface="Times New Roman" panose="02020603050405020304" pitchFamily="18" charset="0"/>
                <a:ea typeface="Tahoma"/>
                <a:cs typeface="Times New Roman" panose="02020603050405020304" pitchFamily="18" charset="0"/>
              </a:rPr>
              <a:t>Thiết</a:t>
            </a:r>
            <a:r>
              <a:rPr lang="vi-VN" sz="4400" dirty="0">
                <a:latin typeface="Times New Roman" panose="02020603050405020304" pitchFamily="18" charset="0"/>
                <a:ea typeface="Tahoma"/>
                <a:cs typeface="Times New Roman" panose="02020603050405020304" pitchFamily="18" charset="0"/>
              </a:rPr>
              <a:t> </a:t>
            </a:r>
            <a:r>
              <a:rPr lang="vi-VN" sz="4400" dirty="0" err="1">
                <a:latin typeface="Times New Roman" panose="02020603050405020304" pitchFamily="18" charset="0"/>
                <a:ea typeface="Tahoma"/>
                <a:cs typeface="Times New Roman" panose="02020603050405020304" pitchFamily="18" charset="0"/>
              </a:rPr>
              <a:t>kế</a:t>
            </a:r>
            <a:r>
              <a:rPr lang="vi-VN" sz="4400" dirty="0">
                <a:latin typeface="Times New Roman" panose="02020603050405020304" pitchFamily="18" charset="0"/>
                <a:ea typeface="Tahoma"/>
                <a:cs typeface="Times New Roman" panose="02020603050405020304" pitchFamily="18" charset="0"/>
              </a:rPr>
              <a:t> trang </a:t>
            </a:r>
            <a:r>
              <a:rPr lang="vi-VN" sz="4400" dirty="0" err="1">
                <a:latin typeface="Times New Roman" panose="02020603050405020304" pitchFamily="18" charset="0"/>
                <a:ea typeface="Tahoma"/>
                <a:cs typeface="Times New Roman" panose="02020603050405020304" pitchFamily="18" charset="0"/>
              </a:rPr>
              <a:t>web</a:t>
            </a:r>
            <a:r>
              <a:rPr lang="vi-VN" sz="4400" dirty="0">
                <a:latin typeface="Times New Roman" panose="02020603050405020304" pitchFamily="18" charset="0"/>
                <a:ea typeface="Tahoma"/>
                <a:cs typeface="Times New Roman" panose="02020603050405020304" pitchFamily="18" charset="0"/>
              </a:rPr>
              <a:t> </a:t>
            </a:r>
            <a:r>
              <a:rPr lang="vi-VN" sz="4400" dirty="0" err="1">
                <a:latin typeface="Times New Roman" panose="02020603050405020304" pitchFamily="18" charset="0"/>
                <a:ea typeface="Tahoma"/>
                <a:cs typeface="Times New Roman" panose="02020603050405020304" pitchFamily="18" charset="0"/>
              </a:rPr>
              <a:t>về</a:t>
            </a:r>
            <a:r>
              <a:rPr lang="vi-VN" sz="4400" dirty="0">
                <a:latin typeface="Times New Roman" panose="02020603050405020304" pitchFamily="18" charset="0"/>
                <a:ea typeface="Tahoma"/>
                <a:cs typeface="Times New Roman" panose="02020603050405020304" pitchFamily="18" charset="0"/>
              </a:rPr>
              <a:t> </a:t>
            </a:r>
            <a:r>
              <a:rPr lang="vi-VN" sz="4400" dirty="0" err="1">
                <a:latin typeface="Times New Roman" panose="02020603050405020304" pitchFamily="18" charset="0"/>
                <a:ea typeface="Tahoma"/>
                <a:cs typeface="Times New Roman" panose="02020603050405020304" pitchFamily="18" charset="0"/>
              </a:rPr>
              <a:t>nội</a:t>
            </a:r>
            <a:r>
              <a:rPr lang="vi-VN" sz="4400" dirty="0">
                <a:latin typeface="Times New Roman" panose="02020603050405020304" pitchFamily="18" charset="0"/>
                <a:ea typeface="Tahoma"/>
                <a:cs typeface="Times New Roman" panose="02020603050405020304" pitchFamily="18" charset="0"/>
              </a:rPr>
              <a:t> </a:t>
            </a:r>
            <a:r>
              <a:rPr lang="vi-VN" sz="4400" dirty="0" err="1">
                <a:latin typeface="Times New Roman" panose="02020603050405020304" pitchFamily="18" charset="0"/>
                <a:ea typeface="Tahoma"/>
                <a:cs typeface="Times New Roman" panose="02020603050405020304" pitchFamily="18" charset="0"/>
              </a:rPr>
              <a:t>thất</a:t>
            </a:r>
            <a:endParaRPr lang="vi-VN" sz="4400" dirty="0" err="1">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14289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1572" y="259080"/>
            <a:ext cx="1939173" cy="4229100"/>
          </a:xfrm>
          <a:prstGeom prst="rect">
            <a:avLst/>
          </a:prstGeom>
        </p:spPr>
      </p:pic>
      <p:pic>
        <p:nvPicPr>
          <p:cNvPr id="3" name="Picture 2"/>
          <p:cNvPicPr>
            <a:picLocks noChangeAspect="1"/>
          </p:cNvPicPr>
          <p:nvPr/>
        </p:nvPicPr>
        <p:blipFill>
          <a:blip r:embed="rId3"/>
          <a:stretch>
            <a:fillRect/>
          </a:stretch>
        </p:blipFill>
        <p:spPr>
          <a:xfrm>
            <a:off x="2779416" y="259080"/>
            <a:ext cx="1921864" cy="4229100"/>
          </a:xfrm>
          <a:prstGeom prst="rect">
            <a:avLst/>
          </a:prstGeom>
        </p:spPr>
      </p:pic>
      <p:pic>
        <p:nvPicPr>
          <p:cNvPr id="5" name="Picture 4"/>
          <p:cNvPicPr>
            <a:picLocks noChangeAspect="1"/>
          </p:cNvPicPr>
          <p:nvPr/>
        </p:nvPicPr>
        <p:blipFill>
          <a:blip r:embed="rId4"/>
          <a:stretch>
            <a:fillRect/>
          </a:stretch>
        </p:blipFill>
        <p:spPr>
          <a:xfrm>
            <a:off x="7082455" y="259080"/>
            <a:ext cx="1951892" cy="4229100"/>
          </a:xfrm>
          <a:prstGeom prst="rect">
            <a:avLst/>
          </a:prstGeom>
        </p:spPr>
      </p:pic>
      <p:pic>
        <p:nvPicPr>
          <p:cNvPr id="6" name="Picture 5"/>
          <p:cNvPicPr>
            <a:picLocks noChangeAspect="1"/>
          </p:cNvPicPr>
          <p:nvPr/>
        </p:nvPicPr>
        <p:blipFill>
          <a:blip r:embed="rId5"/>
          <a:stretch>
            <a:fillRect/>
          </a:stretch>
        </p:blipFill>
        <p:spPr>
          <a:xfrm>
            <a:off x="4909048" y="259080"/>
            <a:ext cx="1965496" cy="4229100"/>
          </a:xfrm>
          <a:prstGeom prst="rect">
            <a:avLst/>
          </a:prstGeom>
        </p:spPr>
      </p:pic>
      <p:pic>
        <p:nvPicPr>
          <p:cNvPr id="4" name="Picture 3"/>
          <p:cNvPicPr>
            <a:picLocks noChangeAspect="1"/>
          </p:cNvPicPr>
          <p:nvPr/>
        </p:nvPicPr>
        <p:blipFill>
          <a:blip r:embed="rId6"/>
          <a:stretch>
            <a:fillRect/>
          </a:stretch>
        </p:blipFill>
        <p:spPr>
          <a:xfrm>
            <a:off x="7082312" y="259080"/>
            <a:ext cx="1952035" cy="4252109"/>
          </a:xfrm>
          <a:prstGeom prst="rect">
            <a:avLst/>
          </a:prstGeom>
        </p:spPr>
      </p:pic>
    </p:spTree>
    <p:extLst>
      <p:ext uri="{BB962C8B-B14F-4D97-AF65-F5344CB8AC3E}">
        <p14:creationId xmlns:p14="http://schemas.microsoft.com/office/powerpoint/2010/main" val="280888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t>
            </a:r>
            <a:r>
              <a:rPr lang="en-US" b="1" dirty="0" err="1" smtClean="0"/>
              <a:t>Kiểm</a:t>
            </a:r>
            <a:r>
              <a:rPr lang="en-US" b="1" dirty="0" smtClean="0"/>
              <a:t> </a:t>
            </a:r>
            <a:r>
              <a:rPr lang="en-US" b="1" dirty="0" err="1" smtClean="0"/>
              <a:t>tra</a:t>
            </a:r>
            <a:r>
              <a:rPr lang="en-US" b="1" dirty="0" smtClean="0"/>
              <a:t> </a:t>
            </a:r>
            <a:r>
              <a:rPr lang="en-US" b="1" dirty="0" err="1" smtClean="0"/>
              <a:t>sản</a:t>
            </a:r>
            <a:r>
              <a:rPr lang="en-US" b="1" dirty="0" smtClean="0"/>
              <a:t> </a:t>
            </a:r>
            <a:r>
              <a:rPr lang="en-US" b="1" dirty="0" err="1" smtClean="0"/>
              <a:t>phẩm</a:t>
            </a:r>
            <a:r>
              <a:rPr lang="en-US" b="1" dirty="0" smtClean="0"/>
              <a:t> </a:t>
            </a:r>
            <a:r>
              <a:rPr lang="en-US" b="1" dirty="0" err="1" smtClean="0"/>
              <a:t>và</a:t>
            </a:r>
            <a:r>
              <a:rPr lang="en-US" b="1" dirty="0" smtClean="0"/>
              <a:t> </a:t>
            </a:r>
            <a:r>
              <a:rPr lang="en-US" b="1" dirty="0" err="1" smtClean="0"/>
              <a:t>triển</a:t>
            </a:r>
            <a:r>
              <a:rPr lang="en-US" b="1" dirty="0" smtClean="0"/>
              <a:t> </a:t>
            </a:r>
            <a:r>
              <a:rPr lang="en-US" b="1" dirty="0" err="1" smtClean="0"/>
              <a:t>khai</a:t>
            </a:r>
            <a:r>
              <a:rPr lang="en-US" b="1" dirty="0" smtClean="0"/>
              <a:t> </a:t>
            </a:r>
            <a:r>
              <a:rPr lang="en-US" b="1" dirty="0" err="1" smtClean="0"/>
              <a:t>sản</a:t>
            </a:r>
            <a:r>
              <a:rPr lang="en-US" b="1" dirty="0" smtClean="0"/>
              <a:t> </a:t>
            </a:r>
            <a:r>
              <a:rPr lang="en-US" b="1" dirty="0" err="1" smtClean="0"/>
              <a:t>phẩm</a:t>
            </a:r>
            <a:r>
              <a:rPr lang="en-US" b="1" dirty="0" smtClean="0"/>
              <a:t> </a:t>
            </a:r>
            <a:r>
              <a:rPr lang="en-US" b="1" dirty="0" err="1" smtClean="0"/>
              <a:t>cho</a:t>
            </a:r>
            <a:r>
              <a:rPr lang="en-US" b="1" dirty="0" smtClean="0"/>
              <a:t> </a:t>
            </a:r>
            <a:r>
              <a:rPr lang="en-US" b="1" dirty="0" err="1" smtClean="0"/>
              <a:t>khách</a:t>
            </a:r>
            <a:r>
              <a:rPr lang="en-US" b="1" dirty="0"/>
              <a:t> </a:t>
            </a:r>
            <a:r>
              <a:rPr lang="en-US" b="1" dirty="0" err="1"/>
              <a:t>hàng</a:t>
            </a:r>
            <a:r>
              <a:rPr lang="en-US" b="1" dirty="0"/>
              <a:t>.</a:t>
            </a:r>
            <a:r>
              <a:rPr lang="en-US" b="1" dirty="0" smtClean="0"/>
              <a:t/>
            </a:r>
            <a:br>
              <a:rPr lang="en-US" b="1" dirty="0" smtClean="0"/>
            </a:br>
            <a:r>
              <a:rPr lang="en-US" b="1" dirty="0" smtClean="0"/>
              <a:t>-</a:t>
            </a:r>
            <a:r>
              <a:rPr lang="en-US" b="1" dirty="0"/>
              <a:t> </a:t>
            </a:r>
            <a:r>
              <a:rPr lang="en-US" b="1" dirty="0" err="1"/>
              <a:t>Nhận</a:t>
            </a:r>
            <a:r>
              <a:rPr lang="en-US" b="1" dirty="0"/>
              <a:t> </a:t>
            </a:r>
            <a:r>
              <a:rPr lang="en-US" b="1" dirty="0" err="1"/>
              <a:t>phản</a:t>
            </a:r>
            <a:r>
              <a:rPr lang="en-US" b="1" dirty="0"/>
              <a:t> </a:t>
            </a:r>
            <a:r>
              <a:rPr lang="en-US" b="1" dirty="0" err="1"/>
              <a:t>hồi</a:t>
            </a:r>
            <a:r>
              <a:rPr lang="en-US" b="1" dirty="0"/>
              <a:t> </a:t>
            </a:r>
            <a:r>
              <a:rPr lang="en-US" b="1" dirty="0" err="1"/>
              <a:t>và</a:t>
            </a:r>
            <a:r>
              <a:rPr lang="en-US" b="1" dirty="0"/>
              <a:t> </a:t>
            </a:r>
            <a:r>
              <a:rPr lang="en-US" b="1" dirty="0" err="1"/>
              <a:t>bảo</a:t>
            </a:r>
            <a:r>
              <a:rPr lang="en-US" b="1" dirty="0"/>
              <a:t> </a:t>
            </a:r>
            <a:r>
              <a:rPr lang="en-US" b="1" dirty="0" err="1" smtClean="0"/>
              <a:t>trì</a:t>
            </a:r>
            <a:r>
              <a:rPr lang="en-US" b="1" dirty="0" smtClean="0"/>
              <a:t>.</a:t>
            </a:r>
            <a:r>
              <a:rPr lang="en-US" b="1" dirty="0"/>
              <a:t/>
            </a:r>
            <a:br>
              <a:rPr lang="en-US" b="1" dirty="0"/>
            </a:br>
            <a:endParaRPr lang="en-US" dirty="0"/>
          </a:p>
        </p:txBody>
      </p:sp>
    </p:spTree>
    <p:extLst>
      <p:ext uri="{BB962C8B-B14F-4D97-AF65-F5344CB8AC3E}">
        <p14:creationId xmlns:p14="http://schemas.microsoft.com/office/powerpoint/2010/main" val="177105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8659" y="256120"/>
            <a:ext cx="8279055" cy="4491139"/>
          </a:xfrm>
          <a:prstGeom prst="rect">
            <a:avLst/>
          </a:prstGeom>
        </p:spPr>
      </p:pic>
    </p:spTree>
    <p:extLst>
      <p:ext uri="{BB962C8B-B14F-4D97-AF65-F5344CB8AC3E}">
        <p14:creationId xmlns:p14="http://schemas.microsoft.com/office/powerpoint/2010/main" val="331926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anose="02020603050405020304" pitchFamily="18" charset="0"/>
                <a:cs typeface="Times New Roman" panose="02020603050405020304" pitchFamily="18" charset="0"/>
              </a:rPr>
              <a:t>Chuẩn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bị</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cụ</a:t>
            </a:r>
            <a:r>
              <a:rPr lang="en-US" dirty="0" smtClean="0">
                <a:latin typeface="Times New Roman" panose="02020603050405020304" pitchFamily="18" charset="0"/>
                <a:cs typeface="Times New Roman" panose="02020603050405020304" pitchFamily="18" charset="0"/>
              </a:rPr>
              <a:t> :</a:t>
            </a:r>
          </a:p>
          <a:p>
            <a:pPr lvl="1"/>
            <a:r>
              <a:rPr lang="en-US" dirty="0" smtClean="0">
                <a:latin typeface="Times New Roman" panose="02020603050405020304" pitchFamily="18" charset="0"/>
                <a:cs typeface="Times New Roman" panose="02020603050405020304" pitchFamily="18" charset="0"/>
              </a:rPr>
              <a:t>Visual studio code</a:t>
            </a:r>
          </a:p>
          <a:p>
            <a:pPr lvl="1"/>
            <a:r>
              <a:rPr lang="en-US" dirty="0" err="1" smtClean="0">
                <a:latin typeface="Times New Roman" panose="02020603050405020304" pitchFamily="18" charset="0"/>
                <a:cs typeface="Times New Roman" panose="02020603050405020304" pitchFamily="18" charset="0"/>
              </a:rPr>
              <a:t>Github</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nghệ</a:t>
            </a:r>
            <a:r>
              <a:rPr lang="en-US" dirty="0" smtClean="0">
                <a:latin typeface="Times New Roman" panose="02020603050405020304" pitchFamily="18" charset="0"/>
                <a:cs typeface="Times New Roman" panose="02020603050405020304" pitchFamily="18" charset="0"/>
              </a:rPr>
              <a:t> :</a:t>
            </a:r>
          </a:p>
          <a:p>
            <a:pPr lvl="1"/>
            <a:r>
              <a:rPr lang="en-US" dirty="0" smtClean="0">
                <a:latin typeface="Times New Roman" panose="02020603050405020304" pitchFamily="18" charset="0"/>
                <a:cs typeface="Times New Roman" panose="02020603050405020304" pitchFamily="18" charset="0"/>
              </a:rPr>
              <a:t>HTML</a:t>
            </a:r>
          </a:p>
          <a:p>
            <a:pPr lvl="1"/>
            <a:r>
              <a:rPr lang="en-US" dirty="0" smtClean="0">
                <a:latin typeface="Times New Roman" panose="02020603050405020304" pitchFamily="18" charset="0"/>
                <a:cs typeface="Times New Roman" panose="02020603050405020304" pitchFamily="18" charset="0"/>
              </a:rPr>
              <a:t>CSS</a:t>
            </a:r>
          </a:p>
          <a:p>
            <a:pPr lvl="1"/>
            <a:r>
              <a:rPr lang="en-US" dirty="0" err="1" smtClean="0">
                <a:latin typeface="Times New Roman" panose="02020603050405020304" pitchFamily="18" charset="0"/>
                <a:cs typeface="Times New Roman" panose="02020603050405020304" pitchFamily="18" charset="0"/>
              </a:rPr>
              <a:t>Javascript</a:t>
            </a:r>
            <a:endParaRPr lang="en-US" dirty="0" smtClean="0">
              <a:latin typeface="Times New Roman" panose="02020603050405020304" pitchFamily="18" charset="0"/>
              <a:cs typeface="Times New Roman" panose="02020603050405020304" pitchFamily="18" charset="0"/>
            </a:endParaRPr>
          </a:p>
          <a:p>
            <a:pPr lvl="1"/>
            <a:endParaRPr lang="en-US" dirty="0" smtClean="0"/>
          </a:p>
        </p:txBody>
      </p:sp>
    </p:spTree>
    <p:extLst>
      <p:ext uri="{BB962C8B-B14F-4D97-AF65-F5344CB8AC3E}">
        <p14:creationId xmlns:p14="http://schemas.microsoft.com/office/powerpoint/2010/main" val="290559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9121E584-32FF-3ECA-A6D4-DBFD72ED1EA1}"/>
              </a:ext>
            </a:extLst>
          </p:cNvPr>
          <p:cNvSpPr>
            <a:spLocks noGrp="1"/>
          </p:cNvSpPr>
          <p:nvPr>
            <p:ph type="title"/>
          </p:nvPr>
        </p:nvSpPr>
        <p:spPr/>
        <p:txBody>
          <a:bodyPr/>
          <a:lstStyle>
            <a:defPPr rtl="0">
              <a:defRPr lang="vi-VN"/>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a:lstStyle>
          <a:p>
            <a:r>
              <a:rPr lang="vi-VN" dirty="0" err="1">
                <a:latin typeface="Tahoma"/>
                <a:ea typeface="Tahoma"/>
                <a:cs typeface="Tahoma"/>
              </a:rPr>
              <a:t>Khảo</a:t>
            </a:r>
            <a:r>
              <a:rPr lang="vi-VN" dirty="0">
                <a:latin typeface="Tahoma"/>
                <a:ea typeface="Tahoma"/>
                <a:cs typeface="Tahoma"/>
              </a:rPr>
              <a:t> </a:t>
            </a:r>
            <a:r>
              <a:rPr lang="vi-VN" dirty="0" err="1">
                <a:latin typeface="Tahoma"/>
                <a:ea typeface="Tahoma"/>
                <a:cs typeface="Tahoma"/>
              </a:rPr>
              <a:t>sát</a:t>
            </a:r>
            <a:r>
              <a:rPr lang="vi-VN" dirty="0">
                <a:latin typeface="Tahoma"/>
                <a:ea typeface="Tahoma"/>
                <a:cs typeface="Tahoma"/>
              </a:rPr>
              <a:t> nhu </a:t>
            </a:r>
            <a:r>
              <a:rPr lang="vi-VN" dirty="0" err="1">
                <a:latin typeface="Tahoma"/>
                <a:ea typeface="Tahoma"/>
                <a:cs typeface="Tahoma"/>
              </a:rPr>
              <a:t>cầu</a:t>
            </a:r>
            <a:r>
              <a:rPr lang="vi-VN" dirty="0">
                <a:latin typeface="Tahoma"/>
                <a:ea typeface="Tahoma"/>
                <a:cs typeface="Tahoma"/>
              </a:rPr>
              <a:t> </a:t>
            </a:r>
            <a:r>
              <a:rPr lang="vi-VN" dirty="0" err="1">
                <a:latin typeface="Tahoma"/>
                <a:ea typeface="Tahoma"/>
                <a:cs typeface="Tahoma"/>
              </a:rPr>
              <a:t>khách</a:t>
            </a:r>
            <a:r>
              <a:rPr lang="vi-VN" dirty="0">
                <a:latin typeface="Tahoma"/>
                <a:ea typeface="Tahoma"/>
                <a:cs typeface="Tahoma"/>
              </a:rPr>
              <a:t> </a:t>
            </a:r>
            <a:r>
              <a:rPr lang="vi-VN" dirty="0" err="1">
                <a:latin typeface="Tahoma"/>
                <a:ea typeface="Tahoma"/>
                <a:cs typeface="Tahoma"/>
              </a:rPr>
              <a:t>hàng</a:t>
            </a:r>
            <a:r>
              <a:rPr lang="vi-VN" dirty="0">
                <a:latin typeface="Tahoma"/>
                <a:ea typeface="Tahoma"/>
                <a:cs typeface="Tahoma"/>
              </a:rPr>
              <a:t>:</a:t>
            </a:r>
            <a:endParaRPr lang="vi-VN" dirty="0" err="1"/>
          </a:p>
        </p:txBody>
      </p:sp>
      <p:sp>
        <p:nvSpPr>
          <p:cNvPr id="3" name="Chỗ dành sẵn cho Nội dung 2">
            <a:extLst>
              <a:ext uri="{FF2B5EF4-FFF2-40B4-BE49-F238E27FC236}">
                <a16:creationId xmlns="" xmlns:a16="http://schemas.microsoft.com/office/drawing/2014/main" id="{8E340215-B799-D7CB-1923-910B0E19A6C1}"/>
              </a:ext>
            </a:extLst>
          </p:cNvPr>
          <p:cNvSpPr>
            <a:spLocks noGrp="1"/>
          </p:cNvSpPr>
          <p:nvPr>
            <p:ph idx="1"/>
          </p:nvPr>
        </p:nvSpPr>
        <p:spPr>
          <a:xfrm>
            <a:off x="1028700" y="1609367"/>
            <a:ext cx="7200900" cy="3938910"/>
          </a:xfrm>
        </p:spPr>
        <p:txBody>
          <a:bodyPr vert="horz" lIns="68580" tIns="34290" rIns="68580" bIns="34290" rtlCol="0" anchor="t">
            <a:normAutofit/>
          </a:bodyPr>
          <a:lstStyle>
            <a:defPPr rtl="0">
              <a:defRPr lang="vi-VN"/>
            </a:defPPr>
            <a:lvl1pPr marL="0" algn="l" defTabSz="356616" rtl="0" eaLnBrk="1" latinLnBrk="0" hangingPunct="1">
              <a:defRPr sz="1404" kern="1200">
                <a:solidFill>
                  <a:schemeClr val="tx1"/>
                </a:solidFill>
                <a:latin typeface="+mn-lt"/>
                <a:ea typeface="+mn-ea"/>
                <a:cs typeface="+mn-cs"/>
              </a:defRPr>
            </a:lvl1pPr>
            <a:lvl2pPr marL="356616" algn="l" defTabSz="356616" rtl="0" eaLnBrk="1" latinLnBrk="0" hangingPunct="1">
              <a:defRPr sz="1404" kern="1200">
                <a:solidFill>
                  <a:schemeClr val="tx1"/>
                </a:solidFill>
                <a:latin typeface="+mn-lt"/>
                <a:ea typeface="+mn-ea"/>
                <a:cs typeface="+mn-cs"/>
              </a:defRPr>
            </a:lvl2pPr>
            <a:lvl3pPr marL="713232" algn="l" defTabSz="356616" rtl="0" eaLnBrk="1" latinLnBrk="0" hangingPunct="1">
              <a:defRPr sz="1404" kern="1200">
                <a:solidFill>
                  <a:schemeClr val="tx1"/>
                </a:solidFill>
                <a:latin typeface="+mn-lt"/>
                <a:ea typeface="+mn-ea"/>
                <a:cs typeface="+mn-cs"/>
              </a:defRPr>
            </a:lvl3pPr>
            <a:lvl4pPr marL="1069848" algn="l" defTabSz="356616" rtl="0" eaLnBrk="1" latinLnBrk="0" hangingPunct="1">
              <a:defRPr sz="1404" kern="1200">
                <a:solidFill>
                  <a:schemeClr val="tx1"/>
                </a:solidFill>
                <a:latin typeface="+mn-lt"/>
                <a:ea typeface="+mn-ea"/>
                <a:cs typeface="+mn-cs"/>
              </a:defRPr>
            </a:lvl4pPr>
            <a:lvl5pPr marL="1426464" algn="l" defTabSz="356616" rtl="0" eaLnBrk="1" latinLnBrk="0" hangingPunct="1">
              <a:defRPr sz="1404" kern="1200">
                <a:solidFill>
                  <a:schemeClr val="tx1"/>
                </a:solidFill>
                <a:latin typeface="+mn-lt"/>
                <a:ea typeface="+mn-ea"/>
                <a:cs typeface="+mn-cs"/>
              </a:defRPr>
            </a:lvl5pPr>
            <a:lvl6pPr marL="1783080" algn="l" defTabSz="356616" rtl="0" eaLnBrk="1" latinLnBrk="0" hangingPunct="1">
              <a:defRPr sz="1404" kern="1200">
                <a:solidFill>
                  <a:schemeClr val="tx1"/>
                </a:solidFill>
                <a:latin typeface="+mn-lt"/>
                <a:ea typeface="+mn-ea"/>
                <a:cs typeface="+mn-cs"/>
              </a:defRPr>
            </a:lvl6pPr>
            <a:lvl7pPr marL="2139696" algn="l" defTabSz="356616" rtl="0" eaLnBrk="1" latinLnBrk="0" hangingPunct="1">
              <a:defRPr sz="1404" kern="1200">
                <a:solidFill>
                  <a:schemeClr val="tx1"/>
                </a:solidFill>
                <a:latin typeface="+mn-lt"/>
                <a:ea typeface="+mn-ea"/>
                <a:cs typeface="+mn-cs"/>
              </a:defRPr>
            </a:lvl7pPr>
            <a:lvl8pPr marL="2496312" algn="l" defTabSz="356616" rtl="0" eaLnBrk="1" latinLnBrk="0" hangingPunct="1">
              <a:defRPr sz="1404" kern="1200">
                <a:solidFill>
                  <a:schemeClr val="tx1"/>
                </a:solidFill>
                <a:latin typeface="+mn-lt"/>
                <a:ea typeface="+mn-ea"/>
                <a:cs typeface="+mn-cs"/>
              </a:defRPr>
            </a:lvl8pPr>
            <a:lvl9pPr marL="2852928" algn="l" defTabSz="356616" rtl="0" eaLnBrk="1" latinLnBrk="0" hangingPunct="1">
              <a:defRPr sz="1404" kern="1200">
                <a:solidFill>
                  <a:schemeClr val="tx1"/>
                </a:solidFill>
                <a:latin typeface="+mn-lt"/>
                <a:ea typeface="+mn-ea"/>
                <a:cs typeface="+mn-cs"/>
              </a:defRPr>
            </a:lvl9pPr>
          </a:lstStyle>
          <a:p>
            <a:pPr marL="287655" indent="-287655"/>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Lĩnh</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vực</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hoạt</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động</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 </a:t>
            </a:r>
            <a:r>
              <a:rPr lang="en-US" sz="1600" dirty="0" smtClean="0">
                <a:latin typeface="Times New Roman" panose="02020603050405020304" pitchFamily="18" charset="0"/>
                <a:ea typeface="Tahoma" panose="020B0604030504040204" pitchFamily="34" charset="0"/>
                <a:cs typeface="Times New Roman" panose="02020603050405020304" pitchFamily="18" charset="0"/>
              </a:rPr>
              <a:t>website </a:t>
            </a:r>
            <a:r>
              <a:rPr lang="en-US" sz="1600" dirty="0" err="1" smtClean="0">
                <a:latin typeface="Times New Roman" panose="02020603050405020304" pitchFamily="18" charset="0"/>
                <a:ea typeface="Tahoma" panose="020B0604030504040204" pitchFamily="34" charset="0"/>
                <a:cs typeface="Times New Roman" panose="02020603050405020304" pitchFamily="18" charset="0"/>
              </a:rPr>
              <a:t>bán</a:t>
            </a:r>
            <a:r>
              <a:rPr lang="en-US" sz="16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smtClean="0">
                <a:latin typeface="Times New Roman" panose="02020603050405020304" pitchFamily="18" charset="0"/>
                <a:ea typeface="Tahoma" panose="020B0604030504040204" pitchFamily="34" charset="0"/>
                <a:cs typeface="Times New Roman" panose="02020603050405020304" pitchFamily="18" charset="0"/>
              </a:rPr>
              <a:t>hàng</a:t>
            </a:r>
            <a:r>
              <a:rPr lang="en-US" sz="1600" dirty="0" smtClean="0">
                <a:latin typeface="Times New Roman" panose="02020603050405020304" pitchFamily="18" charset="0"/>
                <a:ea typeface="Tahoma" panose="020B0604030504040204" pitchFamily="34" charset="0"/>
                <a:cs typeface="Times New Roman" panose="02020603050405020304" pitchFamily="18" charset="0"/>
              </a:rPr>
              <a:t> online </a:t>
            </a:r>
            <a:r>
              <a:rPr lang="en-US" sz="1600" dirty="0" err="1">
                <a:latin typeface="Times New Roman" panose="02020603050405020304" pitchFamily="18" charset="0"/>
                <a:ea typeface="Tahoma" panose="020B0604030504040204" pitchFamily="34" charset="0"/>
                <a:cs typeface="Times New Roman" panose="02020603050405020304" pitchFamily="18" charset="0"/>
              </a:rPr>
              <a:t>n</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ội</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thất</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dirty="0" err="1">
                <a:latin typeface="Times New Roman" panose="02020603050405020304" pitchFamily="18" charset="0"/>
                <a:ea typeface="Tahoma" panose="020B0604030504040204" pitchFamily="34" charset="0"/>
                <a:cs typeface="Times New Roman" panose="02020603050405020304" pitchFamily="18" charset="0"/>
              </a:rPr>
              <a:t>n</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ội</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thất</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mang</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phong</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cách</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tối</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giản</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 minimalism ) ,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mô</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hình</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kinh</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1600" i="0" dirty="0" err="1" smtClean="0">
                <a:latin typeface="Times New Roman" panose="02020603050405020304" pitchFamily="18" charset="0"/>
                <a:ea typeface="Tahoma" panose="020B0604030504040204" pitchFamily="34" charset="0"/>
                <a:cs typeface="Times New Roman" panose="02020603050405020304" pitchFamily="18" charset="0"/>
              </a:rPr>
              <a:t>doanh</a:t>
            </a:r>
            <a:r>
              <a:rPr lang="en-US" sz="1600" i="0" dirty="0" smtClean="0">
                <a:latin typeface="Times New Roman" panose="02020603050405020304" pitchFamily="18" charset="0"/>
                <a:ea typeface="Tahoma" panose="020B0604030504040204" pitchFamily="34" charset="0"/>
                <a:cs typeface="Times New Roman" panose="02020603050405020304" pitchFamily="18" charset="0"/>
              </a:rPr>
              <a:t> B2C</a:t>
            </a:r>
          </a:p>
          <a:p>
            <a:pPr marL="287655" indent="-287655"/>
            <a:r>
              <a:rPr lang="vi-VN" sz="1600" dirty="0" smtClean="0">
                <a:latin typeface="Times New Roman" panose="02020603050405020304" pitchFamily="18" charset="0"/>
                <a:cs typeface="Times New Roman" panose="02020603050405020304" pitchFamily="18" charset="0"/>
              </a:rPr>
              <a:t>Đối tượng website hướng tới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biệt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về</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tuổi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tác</a:t>
            </a:r>
            <a:r>
              <a:rPr lang="en-US" sz="1600" dirty="0" smtClean="0">
                <a:latin typeface="Times New Roman" panose="02020603050405020304" pitchFamily="18" charset="0"/>
                <a:cs typeface="Times New Roman" panose="02020603050405020304" pitchFamily="18" charset="0"/>
              </a:rPr>
              <a:t> hay </a:t>
            </a:r>
            <a:r>
              <a:rPr lang="en-US" sz="1600" dirty="0" err="1" smtClean="0">
                <a:latin typeface="Times New Roman" panose="02020603050405020304" pitchFamily="18" charset="0"/>
                <a:cs typeface="Times New Roman" panose="02020603050405020304" pitchFamily="18" charset="0"/>
              </a:rPr>
              <a:t>giới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tính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đối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tượng</a:t>
            </a:r>
            <a:r>
              <a:rPr lang="en-US" sz="1600" dirty="0" smtClean="0">
                <a:latin typeface="Times New Roman" panose="02020603050405020304" pitchFamily="18" charset="0"/>
                <a:cs typeface="Times New Roman" panose="02020603050405020304" pitchFamily="18" charset="0"/>
              </a:rPr>
              <a:t> website </a:t>
            </a:r>
            <a:r>
              <a:rPr lang="en-US" sz="1600" dirty="0" err="1" smtClean="0">
                <a:latin typeface="Times New Roman" panose="02020603050405020304" pitchFamily="18" charset="0"/>
                <a:cs typeface="Times New Roman" panose="02020603050405020304" pitchFamily="18" charset="0"/>
              </a:rPr>
              <a:t>hướng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tới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những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người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muốn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theo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đuổi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sống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đơn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giản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tinh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gọn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nhưng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đề</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sự</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hiệu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quả</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chất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lượng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p>
          <a:p>
            <a:pPr marL="287655" indent="-287655"/>
            <a:r>
              <a:rPr lang="en-US" sz="1600" dirty="0" err="1" smtClean="0">
                <a:latin typeface="Times New Roman" panose="02020603050405020304" pitchFamily="18" charset="0"/>
                <a:cs typeface="Times New Roman" panose="02020603050405020304" pitchFamily="18" charset="0"/>
              </a:rPr>
              <a:t>Các</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yêu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cầu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khách</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hàng</a:t>
            </a:r>
            <a:r>
              <a:rPr lang="en-US" sz="1600" dirty="0" smtClean="0">
                <a:latin typeface="Times New Roman" panose="02020603050405020304" pitchFamily="18" charset="0"/>
                <a:cs typeface="Times New Roman" panose="02020603050405020304" pitchFamily="18" charset="0"/>
              </a:rPr>
              <a:t> : </a:t>
            </a:r>
          </a:p>
          <a:p>
            <a:pPr indent="0">
              <a:buNone/>
            </a:pPr>
            <a:r>
              <a:rPr lang="en-US" sz="1600" dirty="0" smtClean="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P</a:t>
            </a:r>
            <a:r>
              <a:rPr lang="en-US" sz="1600" dirty="0" err="1" smtClean="0">
                <a:latin typeface="Times New Roman" panose="02020603050405020304" pitchFamily="18" charset="0"/>
                <a:cs typeface="Times New Roman" panose="02020603050405020304" pitchFamily="18" charset="0"/>
              </a:rPr>
              <a:t>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màu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chủ</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đạo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là</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màu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sáng,không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muốn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có</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quá</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nhiều</a:t>
            </a:r>
            <a:r>
              <a:rPr lang="en-US" sz="1600" dirty="0" smtClean="0">
                <a:latin typeface="Times New Roman" panose="02020603050405020304" pitchFamily="18" charset="0"/>
                <a:cs typeface="Times New Roman" panose="02020603050405020304" pitchFamily="18" charset="0"/>
              </a:rPr>
              <a:t> gam </a:t>
            </a:r>
            <a:r>
              <a:rPr lang="en-US" sz="1600" dirty="0" err="1" smtClean="0">
                <a:latin typeface="Times New Roman" panose="02020603050405020304" pitchFamily="18" charset="0"/>
                <a:cs typeface="Times New Roman" panose="02020603050405020304" pitchFamily="18" charset="0"/>
              </a:rPr>
              <a:t>màu</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trong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cùng</a:t>
            </a:r>
            <a:r>
              <a:rPr lang="en-US" sz="1600" dirty="0" smtClean="0">
                <a:latin typeface="Times New Roman" panose="02020603050405020304" pitchFamily="18" charset="0"/>
                <a:cs typeface="Times New Roman" panose="02020603050405020304" pitchFamily="18" charset="0"/>
              </a:rPr>
              <a:t> 	1 </a:t>
            </a:r>
            <a:r>
              <a:rPr lang="en-US" sz="1600" dirty="0" err="1" smtClean="0">
                <a:latin typeface="Times New Roman" panose="02020603050405020304" pitchFamily="18" charset="0"/>
                <a:cs typeface="Times New Roman" panose="02020603050405020304" pitchFamily="18" charset="0"/>
              </a:rPr>
              <a:t>trang</a:t>
            </a:r>
            <a:r>
              <a:rPr lang="en-US" sz="1600" dirty="0" smtClean="0">
                <a:latin typeface="Times New Roman" panose="02020603050405020304" pitchFamily="18" charset="0"/>
                <a:cs typeface="Times New Roman" panose="02020603050405020304" pitchFamily="18" charset="0"/>
              </a:rPr>
              <a:t> web</a:t>
            </a:r>
            <a:r>
              <a:rPr lang="en-US" sz="1600" dirty="0">
                <a:latin typeface="Times New Roman" panose="02020603050405020304" pitchFamily="18" charset="0"/>
                <a:cs typeface="Times New Roman" panose="02020603050405020304" pitchFamily="18" charset="0"/>
              </a:rPr>
              <a:t>.</a:t>
            </a:r>
            <a:endParaRPr lang="en-US" sz="1600" dirty="0" smtClean="0">
              <a:latin typeface="Times New Roman" panose="02020603050405020304" pitchFamily="18" charset="0"/>
              <a:cs typeface="Times New Roman" panose="02020603050405020304" pitchFamily="18" charset="0"/>
            </a:endParaRPr>
          </a:p>
          <a:p>
            <a:pPr indent="0">
              <a:buNone/>
            </a:pPr>
            <a:r>
              <a:rPr lang="en-US" sz="1600" dirty="0" smtClean="0">
                <a:latin typeface="Times New Roman" panose="02020603050405020304" pitchFamily="18" charset="0"/>
                <a:cs typeface="Times New Roman" panose="02020603050405020304" pitchFamily="18" charset="0"/>
              </a:rPr>
              <a:t>	- Logo </a:t>
            </a:r>
            <a:r>
              <a:rPr lang="en-US" sz="1600" dirty="0" err="1" smtClean="0">
                <a:latin typeface="Times New Roman" panose="02020603050405020304" pitchFamily="18" charset="0"/>
                <a:cs typeface="Times New Roman" panose="02020603050405020304" pitchFamily="18" charset="0"/>
              </a:rPr>
              <a:t>và</a:t>
            </a:r>
            <a:r>
              <a:rPr lang="en-US" sz="1600" dirty="0" smtClean="0">
                <a:latin typeface="Times New Roman" panose="02020603050405020304" pitchFamily="18" charset="0"/>
                <a:cs typeface="Times New Roman" panose="02020603050405020304" pitchFamily="18" charset="0"/>
              </a:rPr>
              <a:t> slogan </a:t>
            </a:r>
            <a:r>
              <a:rPr lang="en-US" sz="1600" dirty="0" err="1" smtClean="0">
                <a:latin typeface="Times New Roman" panose="02020603050405020304" pitchFamily="18" charset="0"/>
                <a:cs typeface="Times New Roman" panose="02020603050405020304" pitchFamily="18" charset="0"/>
              </a:rPr>
              <a:t>được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hiển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rõ</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ràng</a:t>
            </a:r>
            <a:r>
              <a:rPr lang="en-US" sz="1600" dirty="0" smtClean="0">
                <a:latin typeface="Times New Roman" panose="02020603050405020304" pitchFamily="18" charset="0"/>
                <a:cs typeface="Times New Roman" panose="02020603050405020304" pitchFamily="18" charset="0"/>
              </a:rPr>
              <a:t>, ở </a:t>
            </a:r>
            <a:r>
              <a:rPr lang="en-US" sz="1600" dirty="0" err="1" smtClean="0">
                <a:latin typeface="Times New Roman" panose="02020603050405020304" pitchFamily="18" charset="0"/>
                <a:cs typeface="Times New Roman" panose="02020603050405020304" pitchFamily="18" charset="0"/>
              </a:rPr>
              <a:t>những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vị</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trí</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dễ</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nhìn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thấy</a:t>
            </a:r>
            <a:endParaRPr lang="en-US" sz="1600" dirty="0" smtClean="0">
              <a:latin typeface="Times New Roman" panose="02020603050405020304" pitchFamily="18" charset="0"/>
              <a:cs typeface="Times New Roman" panose="02020603050405020304" pitchFamily="18" charset="0"/>
            </a:endParaRPr>
          </a:p>
          <a:p>
            <a:pPr indent="0">
              <a:buNone/>
            </a:pPr>
            <a:r>
              <a:rPr lang="en-US" sz="1600" dirty="0" smtClean="0">
                <a:latin typeface="Times New Roman" panose="02020603050405020304" pitchFamily="18" charset="0"/>
                <a:cs typeface="Times New Roman" panose="02020603050405020304" pitchFamily="18" charset="0"/>
              </a:rPr>
              <a:t>	- </a:t>
            </a:r>
            <a:r>
              <a:rPr lang="en-US" sz="1600" dirty="0" err="1" smtClean="0">
                <a:latin typeface="Times New Roman" panose="02020603050405020304" pitchFamily="18" charset="0"/>
                <a:cs typeface="Times New Roman" panose="02020603050405020304" pitchFamily="18" charset="0"/>
              </a:rPr>
              <a:t>Phân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loại</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mục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thành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những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phòng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riêng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biệt</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phòng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cũng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bao</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gồm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các</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danh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sách</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sản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phẩm</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riêng</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biệt</a:t>
            </a:r>
            <a:r>
              <a:rPr lang="en-US" sz="1600" dirty="0" smtClean="0">
                <a:latin typeface="Times New Roman" panose="02020603050405020304" pitchFamily="18" charset="0"/>
                <a:cs typeface="Times New Roman" panose="02020603050405020304" pitchFamily="18" charset="0"/>
              </a:rPr>
              <a:t>.</a:t>
            </a:r>
            <a:endParaRPr lang="en-US" sz="1600" i="0" dirty="0" smtClean="0">
              <a:latin typeface="Tahoma" panose="020B0604030504040204" pitchFamily="34" charset="0"/>
              <a:ea typeface="Tahoma" panose="020B0604030504040204" pitchFamily="34" charset="0"/>
              <a:cs typeface="Tahoma" panose="020B0604030504040204" pitchFamily="34" charset="0"/>
            </a:endParaRPr>
          </a:p>
          <a:p>
            <a:pPr marL="287655" indent="-287655"/>
            <a:endParaRPr lang="en-US" i="0" dirty="0" smtClean="0">
              <a:latin typeface="Tahoma" panose="020B0604030504040204" pitchFamily="34" charset="0"/>
              <a:ea typeface="Tahoma" panose="020B0604030504040204" pitchFamily="34" charset="0"/>
              <a:cs typeface="Tahoma" panose="020B0604030504040204" pitchFamily="34" charset="0"/>
            </a:endParaRPr>
          </a:p>
          <a:p>
            <a:pPr marL="287655" indent="-287655"/>
            <a:endParaRPr lang="vi-VN" i="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978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Chính</a:t>
            </a:r>
            <a:r>
              <a:rPr lang="en-US" dirty="0" smtClean="0"/>
              <a:t> </a:t>
            </a:r>
            <a:r>
              <a:rPr lang="en-US" dirty="0" err="1" smtClean="0"/>
              <a:t>sách</a:t>
            </a:r>
            <a:r>
              <a:rPr lang="en-US" dirty="0" smtClean="0"/>
              <a:t> </a:t>
            </a:r>
            <a:r>
              <a:rPr lang="en-US" dirty="0" err="1" smtClean="0"/>
              <a:t>kinh</a:t>
            </a:r>
            <a:r>
              <a:rPr lang="en-US" dirty="0" smtClean="0"/>
              <a:t> </a:t>
            </a:r>
            <a:r>
              <a:rPr lang="en-US" dirty="0" err="1" smtClean="0"/>
              <a:t>doanh</a:t>
            </a:r>
            <a:endParaRPr lang="en-US" dirty="0"/>
          </a:p>
        </p:txBody>
      </p:sp>
      <p:sp>
        <p:nvSpPr>
          <p:cNvPr id="3" name="Content Placeholder 2"/>
          <p:cNvSpPr>
            <a:spLocks noGrp="1"/>
          </p:cNvSpPr>
          <p:nvPr>
            <p:ph idx="1"/>
          </p:nvPr>
        </p:nvSpPr>
        <p:spPr>
          <a:xfrm>
            <a:off x="1028700" y="1390364"/>
            <a:ext cx="7200900" cy="3714228"/>
          </a:xfrm>
        </p:spPr>
        <p:txBody>
          <a:bodyPr>
            <a:normAutofit fontScale="92500"/>
          </a:bodyPr>
          <a:lstStyle/>
          <a:p>
            <a:pPr>
              <a:buFontTx/>
              <a:buChar char="-"/>
            </a:pPr>
            <a:r>
              <a:rPr lang="vi-VN" sz="1800" dirty="0" smtClean="0">
                <a:latin typeface="Times New Roman" panose="02020603050405020304" pitchFamily="18" charset="0"/>
                <a:cs typeface="Times New Roman" panose="02020603050405020304" pitchFamily="18" charset="0"/>
              </a:rPr>
              <a:t>Chúng </a:t>
            </a:r>
            <a:r>
              <a:rPr lang="vi-VN" sz="1800" dirty="0">
                <a:latin typeface="Times New Roman" panose="02020603050405020304" pitchFamily="18" charset="0"/>
                <a:cs typeface="Times New Roman" panose="02020603050405020304" pitchFamily="18" charset="0"/>
              </a:rPr>
              <a:t>tôi là chủ sở hữu của tất cả các tài sản trí tuệ trên Trang web, chẳng hạn như logo nhãn hiệu, thiết kế, hình ảnh, video, phim ảnh, âm nhạc, v.v. </a:t>
            </a:r>
            <a:endParaRPr lang="en-US" sz="1800" dirty="0" smtClean="0">
              <a:latin typeface="Times New Roman" panose="02020603050405020304" pitchFamily="18" charset="0"/>
              <a:cs typeface="Times New Roman" panose="02020603050405020304" pitchFamily="18" charset="0"/>
            </a:endParaRPr>
          </a:p>
          <a:p>
            <a:pPr>
              <a:buFontTx/>
              <a:buChar char="-"/>
            </a:pPr>
            <a:r>
              <a:rPr lang="en-US" sz="1800" dirty="0" err="1">
                <a:latin typeface="Times New Roman" panose="02020603050405020304" pitchFamily="18" charset="0"/>
                <a:cs typeface="Times New Roman" panose="02020603050405020304" pitchFamily="18" charset="0"/>
              </a:rPr>
              <a:t>Khách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hệ</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mua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qua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thức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xem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mua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cửa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Hoàng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Hà</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hoặc</a:t>
            </a:r>
            <a:r>
              <a:rPr lang="en-US" sz="1800" dirty="0" smtClean="0">
                <a:latin typeface="Times New Roman" panose="02020603050405020304" pitchFamily="18" charset="0"/>
                <a:cs typeface="Times New Roman" panose="02020603050405020304" pitchFamily="18" charset="0"/>
              </a:rPr>
              <a:t> website </a:t>
            </a:r>
            <a:r>
              <a:rPr lang="en-US" sz="1800" dirty="0" err="1" smtClean="0">
                <a:latin typeface="Times New Roman" panose="02020603050405020304" pitchFamily="18" charset="0"/>
                <a:cs typeface="Times New Roman" panose="02020603050405020304" pitchFamily="18" charset="0"/>
              </a:rPr>
              <a:t>bán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chúng</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tôi</a:t>
            </a:r>
            <a:r>
              <a:rPr lang="en-US" sz="1800" dirty="0" smtClean="0">
                <a:latin typeface="Times New Roman" panose="02020603050405020304" pitchFamily="18" charset="0"/>
                <a:cs typeface="Times New Roman" panose="02020603050405020304" pitchFamily="18" charset="0"/>
              </a:rPr>
              <a:t>.</a:t>
            </a:r>
          </a:p>
          <a:p>
            <a:pPr>
              <a:buFontTx/>
              <a:buChar char="-"/>
            </a:pP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vòng</a:t>
            </a:r>
            <a:r>
              <a:rPr lang="en-US" sz="1800" dirty="0">
                <a:latin typeface="Times New Roman" panose="02020603050405020304" pitchFamily="18" charset="0"/>
                <a:cs typeface="Times New Roman" panose="02020603050405020304" pitchFamily="18" charset="0"/>
              </a:rPr>
              <a:t> 07 (</a:t>
            </a:r>
            <a:r>
              <a:rPr lang="en-US" sz="1800" dirty="0" err="1">
                <a:latin typeface="Times New Roman" panose="02020603050405020304" pitchFamily="18" charset="0"/>
                <a:cs typeface="Times New Roman" panose="02020603050405020304" pitchFamily="18" charset="0"/>
              </a:rPr>
              <a:t>bảy</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ngày</a:t>
            </a:r>
            <a:r>
              <a:rPr lang="en-US"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Sản phẩm đổi phải còn nguyên nhãn mác và chưa qua sử </a:t>
            </a:r>
            <a:r>
              <a:rPr lang="vi-VN" sz="1800" dirty="0" smtClean="0">
                <a:latin typeface="Times New Roman" panose="02020603050405020304" pitchFamily="18" charset="0"/>
                <a:cs typeface="Times New Roman" panose="02020603050405020304" pitchFamily="18" charset="0"/>
              </a:rPr>
              <a:t>dụng</a:t>
            </a:r>
            <a:r>
              <a:rPr lang="en-US" sz="1800" dirty="0" smtClean="0">
                <a:latin typeface="Times New Roman" panose="02020603050405020304" pitchFamily="18" charset="0"/>
                <a:cs typeface="Times New Roman" panose="02020603050405020304" pitchFamily="18" charset="0"/>
              </a:rPr>
              <a:t>,</a:t>
            </a:r>
            <a:r>
              <a:rPr lang="vi-VN" sz="1800" dirty="0">
                <a:latin typeface="Times New Roman" panose="02020603050405020304" pitchFamily="18" charset="0"/>
                <a:cs typeface="Times New Roman" panose="02020603050405020304" pitchFamily="18" charset="0"/>
              </a:rPr>
              <a:t> Sản phẩm đổi mới phải ngang giá với sản phẩm lỗi. Nếu giá của sản phẩm đổi mới cao hơn, khách hàng phải trả thêm phần chi phí chênh </a:t>
            </a:r>
            <a:r>
              <a:rPr lang="vi-VN" sz="1800" dirty="0" smtClean="0">
                <a:latin typeface="Times New Roman" panose="02020603050405020304" pitchFamily="18" charset="0"/>
                <a:cs typeface="Times New Roman" panose="02020603050405020304" pitchFamily="18" charset="0"/>
              </a:rPr>
              <a:t>lệch</a:t>
            </a:r>
            <a:endParaRPr lang="en-US" sz="1800" dirty="0" smtClean="0">
              <a:latin typeface="Times New Roman" panose="02020603050405020304" pitchFamily="18" charset="0"/>
              <a:cs typeface="Times New Roman" panose="02020603050405020304" pitchFamily="18" charset="0"/>
            </a:endParaRPr>
          </a:p>
          <a:p>
            <a:pPr>
              <a:buFontTx/>
              <a:buChar char="-"/>
            </a:pPr>
            <a:r>
              <a:rPr lang="en-US" sz="1800" dirty="0" err="1">
                <a:latin typeface="Times New Roman" panose="02020603050405020304" pitchFamily="18" charset="0"/>
                <a:cs typeface="Times New Roman" panose="02020603050405020304" pitchFamily="18" charset="0"/>
              </a:rPr>
              <a:t>nếu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phẩm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lỗi</a:t>
            </a:r>
            <a:r>
              <a:rPr lang="en-US" sz="1800" dirty="0">
                <a:latin typeface="Times New Roman" panose="02020603050405020304" pitchFamily="18" charset="0"/>
                <a:cs typeface="Times New Roman" panose="02020603050405020304" pitchFamily="18" charset="0"/>
              </a:rPr>
              <a:t> do </a:t>
            </a:r>
            <a:r>
              <a:rPr lang="en-US" sz="1800" dirty="0" err="1">
                <a:latin typeface="Times New Roman" panose="02020603050405020304" pitchFamily="18" charset="0"/>
                <a:cs typeface="Times New Roman" panose="02020603050405020304" pitchFamily="18" charset="0"/>
              </a:rPr>
              <a:t>nhà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thì</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trả</a:t>
            </a:r>
            <a:r>
              <a:rPr lang="en-US" sz="1800" dirty="0">
                <a:latin typeface="Times New Roman" panose="02020603050405020304" pitchFamily="18" charset="0"/>
                <a:cs typeface="Times New Roman" panose="02020603050405020304" pitchFamily="18" charset="0"/>
              </a:rPr>
              <a:t> 1 – 1 </a:t>
            </a:r>
            <a:r>
              <a:rPr lang="en-US" sz="1800" dirty="0" err="1">
                <a:latin typeface="Times New Roman" panose="02020603050405020304" pitchFamily="18" charset="0"/>
                <a:cs typeface="Times New Roman" panose="02020603050405020304" pitchFamily="18" charset="0"/>
              </a:rPr>
              <a:t>hoặc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hoàn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tiền</a:t>
            </a:r>
            <a:r>
              <a:rPr lang="en-US" sz="1800" dirty="0">
                <a:latin typeface="Times New Roman" panose="02020603050405020304" pitchFamily="18" charset="0"/>
                <a:cs typeface="Times New Roman" panose="02020603050405020304" pitchFamily="18" charset="0"/>
              </a:rPr>
              <a:t> 100</a:t>
            </a:r>
            <a:r>
              <a:rPr lang="en-US" sz="1800" dirty="0" smtClean="0">
                <a:latin typeface="Times New Roman" panose="02020603050405020304" pitchFamily="18" charset="0"/>
                <a:cs typeface="Times New Roman" panose="02020603050405020304" pitchFamily="18" charset="0"/>
              </a:rPr>
              <a:t>%.</a:t>
            </a:r>
          </a:p>
          <a:p>
            <a:pPr>
              <a:buFontTx/>
              <a:buChar char="-"/>
            </a:pPr>
            <a:r>
              <a:rPr lang="en-US" sz="1800" dirty="0" err="1" smtClean="0">
                <a:latin typeface="Times New Roman" panose="02020603050405020304" pitchFamily="18" charset="0"/>
                <a:cs typeface="Times New Roman" panose="02020603050405020304" pitchFamily="18" charset="0"/>
              </a:rPr>
              <a:t>Có</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chương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trình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khuyến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mãi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vào</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ngày</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lễ</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tết</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Và</a:t>
            </a:r>
            <a:r>
              <a:rPr lang="en-US" sz="1800" dirty="0" smtClean="0">
                <a:latin typeface="Times New Roman" panose="02020603050405020304" pitchFamily="18" charset="0"/>
                <a:cs typeface="Times New Roman" panose="02020603050405020304" pitchFamily="18" charset="0"/>
              </a:rPr>
              <a:t> tri </a:t>
            </a:r>
            <a:r>
              <a:rPr lang="en-US" sz="1800" dirty="0" err="1" smtClean="0">
                <a:latin typeface="Times New Roman" panose="02020603050405020304" pitchFamily="18" charset="0"/>
                <a:cs typeface="Times New Roman" panose="02020603050405020304" pitchFamily="18" charset="0"/>
              </a:rPr>
              <a:t>ân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khách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hàng</a:t>
            </a:r>
            <a:endParaRPr lang="en-US" sz="1800" dirty="0" smtClean="0">
              <a:latin typeface="Times New Roman" panose="02020603050405020304" pitchFamily="18" charset="0"/>
              <a:cs typeface="Times New Roman" panose="02020603050405020304" pitchFamily="18" charset="0"/>
            </a:endParaRPr>
          </a:p>
          <a:p>
            <a:pPr>
              <a:buFontTx/>
              <a:buChar char="-"/>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147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Tổ</a:t>
            </a:r>
            <a:r>
              <a:rPr lang="en-US" dirty="0" smtClean="0"/>
              <a:t> </a:t>
            </a:r>
            <a:r>
              <a:rPr lang="en-US" dirty="0" err="1" smtClean="0"/>
              <a:t>chức</a:t>
            </a:r>
            <a:r>
              <a:rPr lang="en-US" dirty="0" smtClean="0"/>
              <a:t> </a:t>
            </a:r>
            <a:r>
              <a:rPr lang="en-US" dirty="0" err="1" smtClean="0"/>
              <a:t>phân</a:t>
            </a:r>
            <a:r>
              <a:rPr lang="en-US" dirty="0" smtClean="0"/>
              <a:t> </a:t>
            </a:r>
            <a:r>
              <a:rPr lang="en-US" dirty="0" err="1" smtClean="0"/>
              <a:t>công</a:t>
            </a:r>
            <a:r>
              <a:rPr lang="en-US" dirty="0" smtClean="0"/>
              <a:t> </a:t>
            </a:r>
            <a:r>
              <a:rPr lang="en-US" dirty="0" err="1" smtClean="0"/>
              <a:t>lập</a:t>
            </a:r>
            <a:r>
              <a:rPr lang="en-US" dirty="0" smtClean="0"/>
              <a:t> </a:t>
            </a:r>
            <a:r>
              <a:rPr lang="en-US" dirty="0" err="1" smtClean="0"/>
              <a:t>trình</a:t>
            </a:r>
            <a:endParaRPr lang="en-US" dirty="0"/>
          </a:p>
        </p:txBody>
      </p:sp>
      <p:sp>
        <p:nvSpPr>
          <p:cNvPr id="3" name="Content Placeholder 2"/>
          <p:cNvSpPr>
            <a:spLocks noGrp="1"/>
          </p:cNvSpPr>
          <p:nvPr>
            <p:ph idx="1"/>
          </p:nvPr>
        </p:nvSpPr>
        <p:spPr/>
        <p:txBody>
          <a:bodyPr/>
          <a:lstStyle/>
          <a:p>
            <a:r>
              <a:rPr lang="en-US" dirty="0" err="1" smtClean="0"/>
              <a:t>Phan</a:t>
            </a:r>
            <a:r>
              <a:rPr lang="en-US" dirty="0" smtClean="0"/>
              <a:t> </a:t>
            </a:r>
            <a:r>
              <a:rPr lang="en-US" dirty="0" err="1" smtClean="0"/>
              <a:t>Thanh</a:t>
            </a:r>
            <a:r>
              <a:rPr lang="en-US" dirty="0" smtClean="0"/>
              <a:t> </a:t>
            </a:r>
            <a:r>
              <a:rPr lang="en-US" dirty="0" err="1" smtClean="0"/>
              <a:t>Tùng</a:t>
            </a:r>
            <a:r>
              <a:rPr lang="en-US" dirty="0" smtClean="0"/>
              <a:t> :</a:t>
            </a:r>
          </a:p>
          <a:p>
            <a:pPr lvl="1"/>
            <a:r>
              <a:rPr lang="en-US" dirty="0" smtClean="0"/>
              <a:t>HTML </a:t>
            </a:r>
            <a:r>
              <a:rPr lang="en-US" dirty="0" err="1" smtClean="0"/>
              <a:t>và</a:t>
            </a:r>
            <a:r>
              <a:rPr lang="en-US" dirty="0" smtClean="0"/>
              <a:t> CSS </a:t>
            </a:r>
            <a:r>
              <a:rPr lang="en-US" dirty="0" err="1" smtClean="0"/>
              <a:t>trang</a:t>
            </a:r>
            <a:r>
              <a:rPr lang="en-US" dirty="0" smtClean="0"/>
              <a:t> </a:t>
            </a:r>
            <a:r>
              <a:rPr lang="en-US" dirty="0" err="1" smtClean="0"/>
              <a:t>chủ</a:t>
            </a:r>
            <a:r>
              <a:rPr lang="en-US" dirty="0" smtClean="0"/>
              <a:t>, </a:t>
            </a:r>
            <a:r>
              <a:rPr lang="en-US" dirty="0" err="1" smtClean="0"/>
              <a:t>trang</a:t>
            </a:r>
            <a:r>
              <a:rPr lang="en-US" dirty="0" smtClean="0"/>
              <a:t> </a:t>
            </a:r>
            <a:r>
              <a:rPr lang="en-US" dirty="0" err="1" smtClean="0"/>
              <a:t>sản</a:t>
            </a:r>
            <a:r>
              <a:rPr lang="en-US" dirty="0" smtClean="0"/>
              <a:t> </a:t>
            </a:r>
            <a:r>
              <a:rPr lang="en-US" dirty="0" err="1" smtClean="0"/>
              <a:t>phẩm</a:t>
            </a:r>
            <a:r>
              <a:rPr lang="en-US" dirty="0" smtClean="0"/>
              <a:t> ( </a:t>
            </a:r>
            <a:r>
              <a:rPr lang="en-US" dirty="0" err="1" smtClean="0"/>
              <a:t>phòng</a:t>
            </a:r>
            <a:r>
              <a:rPr lang="en-US" dirty="0" smtClean="0"/>
              <a:t> </a:t>
            </a:r>
            <a:r>
              <a:rPr lang="en-US" dirty="0" err="1" smtClean="0"/>
              <a:t>bếp</a:t>
            </a:r>
            <a:r>
              <a:rPr lang="en-US" dirty="0" smtClean="0"/>
              <a:t>, </a:t>
            </a:r>
            <a:r>
              <a:rPr lang="en-US" dirty="0" err="1" smtClean="0"/>
              <a:t>phòng</a:t>
            </a:r>
            <a:r>
              <a:rPr lang="en-US" dirty="0" smtClean="0"/>
              <a:t> </a:t>
            </a:r>
            <a:r>
              <a:rPr lang="en-US" dirty="0" err="1" smtClean="0"/>
              <a:t>khách</a:t>
            </a:r>
            <a:r>
              <a:rPr lang="en-US" dirty="0" smtClean="0"/>
              <a:t>, </a:t>
            </a:r>
            <a:r>
              <a:rPr lang="en-US" dirty="0" err="1" smtClean="0"/>
              <a:t>phòng</a:t>
            </a:r>
            <a:r>
              <a:rPr lang="en-US" dirty="0" smtClean="0"/>
              <a:t> </a:t>
            </a:r>
            <a:r>
              <a:rPr lang="en-US" dirty="0" err="1" smtClean="0"/>
              <a:t>ngủ</a:t>
            </a:r>
            <a:r>
              <a:rPr lang="en-US" dirty="0" smtClean="0"/>
              <a:t>), </a:t>
            </a:r>
            <a:r>
              <a:rPr lang="en-US" dirty="0" err="1" smtClean="0"/>
              <a:t>trang</a:t>
            </a:r>
            <a:r>
              <a:rPr lang="en-US" dirty="0" smtClean="0"/>
              <a:t> </a:t>
            </a:r>
            <a:r>
              <a:rPr lang="en-US" dirty="0" err="1" smtClean="0"/>
              <a:t>giới</a:t>
            </a:r>
            <a:r>
              <a:rPr lang="en-US" dirty="0" smtClean="0"/>
              <a:t> </a:t>
            </a:r>
            <a:r>
              <a:rPr lang="en-US" dirty="0" err="1" smtClean="0"/>
              <a:t>thiệu</a:t>
            </a:r>
            <a:r>
              <a:rPr lang="en-US" dirty="0" smtClean="0"/>
              <a:t>.</a:t>
            </a:r>
          </a:p>
          <a:p>
            <a:r>
              <a:rPr lang="en-US" dirty="0" err="1" smtClean="0"/>
              <a:t>Võ</a:t>
            </a:r>
            <a:r>
              <a:rPr lang="en-US" dirty="0" smtClean="0"/>
              <a:t> </a:t>
            </a:r>
            <a:r>
              <a:rPr lang="en-US" dirty="0" err="1" smtClean="0"/>
              <a:t>Quang</a:t>
            </a:r>
            <a:r>
              <a:rPr lang="en-US" dirty="0" smtClean="0"/>
              <a:t> </a:t>
            </a:r>
            <a:r>
              <a:rPr lang="en-US" dirty="0" err="1" smtClean="0"/>
              <a:t>Trường</a:t>
            </a:r>
            <a:r>
              <a:rPr lang="en-US" dirty="0" smtClean="0"/>
              <a:t> :</a:t>
            </a:r>
          </a:p>
          <a:p>
            <a:pPr lvl="1"/>
            <a:r>
              <a:rPr lang="en-US" dirty="0" err="1" smtClean="0"/>
              <a:t>Javascript</a:t>
            </a:r>
            <a:endParaRPr lang="en-US" dirty="0" smtClean="0"/>
          </a:p>
          <a:p>
            <a:pPr lvl="1"/>
            <a:r>
              <a:rPr lang="en-US" dirty="0" smtClean="0"/>
              <a:t>HTML CSS </a:t>
            </a:r>
            <a:r>
              <a:rPr lang="en-US" dirty="0" err="1" smtClean="0"/>
              <a:t>trang</a:t>
            </a:r>
            <a:r>
              <a:rPr lang="en-US" dirty="0" smtClean="0"/>
              <a:t> </a:t>
            </a:r>
            <a:r>
              <a:rPr lang="en-US" dirty="0" err="1" smtClean="0"/>
              <a:t>đăng</a:t>
            </a:r>
            <a:r>
              <a:rPr lang="en-US" dirty="0" smtClean="0"/>
              <a:t> </a:t>
            </a:r>
            <a:r>
              <a:rPr lang="en-US" dirty="0" err="1" smtClean="0"/>
              <a:t>nhập</a:t>
            </a:r>
            <a:r>
              <a:rPr lang="en-US" dirty="0" smtClean="0"/>
              <a:t>.</a:t>
            </a:r>
          </a:p>
          <a:p>
            <a:pPr lvl="1"/>
            <a:r>
              <a:rPr lang="en-US" dirty="0" err="1"/>
              <a:t>R</a:t>
            </a:r>
            <a:r>
              <a:rPr lang="en-US" smtClean="0"/>
              <a:t>eponsive</a:t>
            </a:r>
            <a:endParaRPr lang="en-US" dirty="0"/>
          </a:p>
        </p:txBody>
      </p:sp>
    </p:spTree>
    <p:extLst>
      <p:ext uri="{BB962C8B-B14F-4D97-AF65-F5344CB8AC3E}">
        <p14:creationId xmlns:p14="http://schemas.microsoft.com/office/powerpoint/2010/main" val="298809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Site map</a:t>
            </a:r>
            <a:endParaRPr lang="en-US"/>
          </a:p>
        </p:txBody>
      </p:sp>
      <p:sp>
        <p:nvSpPr>
          <p:cNvPr id="3" name="Content Placeholder 2"/>
          <p:cNvSpPr>
            <a:spLocks noGrp="1"/>
          </p:cNvSpPr>
          <p:nvPr>
            <p:ph idx="1"/>
          </p:nvPr>
        </p:nvSpPr>
        <p:spPr>
          <a:xfrm>
            <a:off x="1028700" y="1190625"/>
            <a:ext cx="7200900" cy="2984500"/>
          </a:xfrm>
        </p:spPr>
        <p:txBody>
          <a:bodyPr/>
          <a:lstStyle/>
          <a:p>
            <a:r>
              <a:rPr lang="en-US" dirty="0" smtClean="0"/>
              <a:t>Home</a:t>
            </a:r>
            <a:endParaRPr lang="en-US" dirty="0"/>
          </a:p>
        </p:txBody>
      </p:sp>
      <p:pic>
        <p:nvPicPr>
          <p:cNvPr id="4" name="Picture 3"/>
          <p:cNvPicPr>
            <a:picLocks noChangeAspect="1"/>
          </p:cNvPicPr>
          <p:nvPr/>
        </p:nvPicPr>
        <p:blipFill>
          <a:blip r:embed="rId2"/>
          <a:stretch>
            <a:fillRect/>
          </a:stretch>
        </p:blipFill>
        <p:spPr>
          <a:xfrm>
            <a:off x="741250" y="1665961"/>
            <a:ext cx="8214860" cy="3695217"/>
          </a:xfrm>
          <a:prstGeom prst="rect">
            <a:avLst/>
          </a:prstGeom>
        </p:spPr>
      </p:pic>
    </p:spTree>
    <p:extLst>
      <p:ext uri="{BB962C8B-B14F-4D97-AF65-F5344CB8AC3E}">
        <p14:creationId xmlns:p14="http://schemas.microsoft.com/office/powerpoint/2010/main" val="168909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Site map</a:t>
            </a:r>
            <a:endParaRPr lang="en-US"/>
          </a:p>
        </p:txBody>
      </p:sp>
      <p:sp>
        <p:nvSpPr>
          <p:cNvPr id="3" name="Content Placeholder 2"/>
          <p:cNvSpPr>
            <a:spLocks noGrp="1"/>
          </p:cNvSpPr>
          <p:nvPr>
            <p:ph idx="1"/>
          </p:nvPr>
        </p:nvSpPr>
        <p:spPr>
          <a:xfrm>
            <a:off x="1028700" y="1190625"/>
            <a:ext cx="7200900" cy="2984500"/>
          </a:xfrm>
        </p:spPr>
        <p:txBody>
          <a:bodyPr/>
          <a:lstStyle/>
          <a:p>
            <a:r>
              <a:rPr lang="en-US" dirty="0" smtClean="0"/>
              <a:t>Room</a:t>
            </a:r>
            <a:endParaRPr lang="en-US" dirty="0"/>
          </a:p>
        </p:txBody>
      </p:sp>
      <p:pic>
        <p:nvPicPr>
          <p:cNvPr id="5" name="Picture 4"/>
          <p:cNvPicPr>
            <a:picLocks noChangeAspect="1"/>
          </p:cNvPicPr>
          <p:nvPr/>
        </p:nvPicPr>
        <p:blipFill>
          <a:blip r:embed="rId2"/>
          <a:stretch>
            <a:fillRect/>
          </a:stretch>
        </p:blipFill>
        <p:spPr>
          <a:xfrm>
            <a:off x="1399094" y="1678198"/>
            <a:ext cx="7744906" cy="3210373"/>
          </a:xfrm>
          <a:prstGeom prst="rect">
            <a:avLst/>
          </a:prstGeom>
        </p:spPr>
      </p:pic>
    </p:spTree>
    <p:extLst>
      <p:ext uri="{BB962C8B-B14F-4D97-AF65-F5344CB8AC3E}">
        <p14:creationId xmlns:p14="http://schemas.microsoft.com/office/powerpoint/2010/main" val="386768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Site map</a:t>
            </a:r>
            <a:endParaRPr lang="en-US"/>
          </a:p>
        </p:txBody>
      </p:sp>
      <p:sp>
        <p:nvSpPr>
          <p:cNvPr id="3" name="Content Placeholder 2"/>
          <p:cNvSpPr>
            <a:spLocks noGrp="1"/>
          </p:cNvSpPr>
          <p:nvPr>
            <p:ph idx="1"/>
          </p:nvPr>
        </p:nvSpPr>
        <p:spPr>
          <a:xfrm>
            <a:off x="1028700" y="1190625"/>
            <a:ext cx="7200900" cy="2984500"/>
          </a:xfrm>
        </p:spPr>
        <p:txBody>
          <a:bodyPr/>
          <a:lstStyle/>
          <a:p>
            <a:r>
              <a:rPr lang="en-US" dirty="0" smtClean="0"/>
              <a:t>Link</a:t>
            </a:r>
            <a:endParaRPr lang="en-US" dirty="0"/>
          </a:p>
        </p:txBody>
      </p:sp>
      <p:pic>
        <p:nvPicPr>
          <p:cNvPr id="5" name="Picture 4"/>
          <p:cNvPicPr>
            <a:picLocks noChangeAspect="1"/>
          </p:cNvPicPr>
          <p:nvPr/>
        </p:nvPicPr>
        <p:blipFill>
          <a:blip r:embed="rId2"/>
          <a:stretch>
            <a:fillRect/>
          </a:stretch>
        </p:blipFill>
        <p:spPr>
          <a:xfrm>
            <a:off x="2193788" y="1526292"/>
            <a:ext cx="6540140" cy="3918056"/>
          </a:xfrm>
          <a:prstGeom prst="rect">
            <a:avLst/>
          </a:prstGeom>
        </p:spPr>
      </p:pic>
    </p:spTree>
    <p:extLst>
      <p:ext uri="{BB962C8B-B14F-4D97-AF65-F5344CB8AC3E}">
        <p14:creationId xmlns:p14="http://schemas.microsoft.com/office/powerpoint/2010/main" val="120604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ắt">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TF00001241</Template>
  <TotalTime>394</TotalTime>
  <Words>317</Words>
  <Application>Microsoft Office PowerPoint</Application>
  <PresentationFormat>On-screen Show (16:10)</PresentationFormat>
  <Paragraphs>55</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Franklin Gothic Book</vt:lpstr>
      <vt:lpstr>Tahoma</vt:lpstr>
      <vt:lpstr>Times New Roman</vt:lpstr>
      <vt:lpstr>Cắt</vt:lpstr>
      <vt:lpstr>BÀI BÁO CÁO THIẾT KẾ WEB</vt:lpstr>
      <vt:lpstr>Đề tài :</vt:lpstr>
      <vt:lpstr>Chuẩn bị </vt:lpstr>
      <vt:lpstr>Khảo sát nhu cầu khách hàng:</vt:lpstr>
      <vt:lpstr>Chính sách kinh doanh</vt:lpstr>
      <vt:lpstr>Tổ chức phân công lập trình</vt:lpstr>
      <vt:lpstr>Site map</vt:lpstr>
      <vt:lpstr>Site map</vt:lpstr>
      <vt:lpstr>Site map</vt:lpstr>
      <vt:lpstr>Sơ đồ ngữ cảnh</vt:lpstr>
      <vt:lpstr>Sơ đồ phân rã chức năng</vt:lpstr>
      <vt:lpstr>Sơ đồ luồng dữ liệu</vt:lpstr>
      <vt:lpstr>Phát thảo sơ đồ website :</vt:lpstr>
      <vt:lpstr>Cấu trúc trang web:</vt:lpstr>
      <vt:lpstr>Trang bán hàng</vt:lpstr>
      <vt:lpstr>Xây dựng tính năng website</vt:lpstr>
      <vt:lpstr>Sản phẩm</vt:lpstr>
      <vt:lpstr>Reponsive: </vt:lpstr>
      <vt:lpstr>PowerPoint Presentation</vt:lpstr>
      <vt:lpstr>PowerPoint Presentation</vt:lpstr>
      <vt:lpstr>- Kiểm tra sản phẩm và triển khai sản phẩm cho khách hàng. - Nhận phản hồi và bảo trì.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
  <cp:lastModifiedBy>Admin</cp:lastModifiedBy>
  <cp:revision>210</cp:revision>
  <dcterms:created xsi:type="dcterms:W3CDTF">2022-04-26T14:48:34Z</dcterms:created>
  <dcterms:modified xsi:type="dcterms:W3CDTF">2022-06-14T17:06:19Z</dcterms:modified>
</cp:coreProperties>
</file>